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304" r:id="rId3"/>
    <p:sldId id="390" r:id="rId4"/>
    <p:sldId id="302" r:id="rId5"/>
    <p:sldId id="292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10" r:id="rId24"/>
    <p:sldId id="409" r:id="rId25"/>
    <p:sldId id="411" r:id="rId26"/>
    <p:sldId id="412" r:id="rId27"/>
    <p:sldId id="315" r:id="rId28"/>
    <p:sldId id="413" r:id="rId29"/>
    <p:sldId id="414" r:id="rId30"/>
    <p:sldId id="331" r:id="rId31"/>
    <p:sldId id="328" r:id="rId32"/>
    <p:sldId id="329" r:id="rId33"/>
    <p:sldId id="33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EDF"/>
    <a:srgbClr val="E51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253" autoAdjust="0"/>
  </p:normalViewPr>
  <p:slideViewPr>
    <p:cSldViewPr snapToGrid="0">
      <p:cViewPr varScale="1">
        <p:scale>
          <a:sx n="65" d="100"/>
          <a:sy n="65" d="100"/>
        </p:scale>
        <p:origin x="780" y="78"/>
      </p:cViewPr>
      <p:guideLst>
        <p:guide orient="horz" pos="2184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</a:t>
            </a:r>
            <a:r>
              <a:rPr lang="en-US" baseline="0"/>
              <a:t> information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8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 class is divided into 4 groups.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Each group in turn spin the WHEEL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to get the score.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Then a member from the group guess a letter in answers until he/she has the answer or say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Click</a:t>
            </a:r>
            <a:r>
              <a:rPr lang="en-US" sz="1200" b="1" baseline="0" dirty="0">
                <a:solidFill>
                  <a:srgbClr val="FF0000"/>
                </a:solidFill>
              </a:rPr>
              <a:t> the triangle to see the hint.</a:t>
            </a:r>
            <a:endParaRPr lang="en-US" sz="12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 class is divided into 4 groups.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Each group in turn spin the WHEEL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to get the score.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Then a member from the group guess a letter in answers until he/she has the answer or say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Click</a:t>
            </a:r>
            <a:r>
              <a:rPr lang="en-US" sz="1200" b="1" baseline="0" dirty="0">
                <a:solidFill>
                  <a:srgbClr val="FF0000"/>
                </a:solidFill>
              </a:rPr>
              <a:t> the triangle to see the hint.</a:t>
            </a:r>
            <a:endParaRPr lang="en-US" sz="12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4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 class is divided into 4 groups.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Each group in turn spin the WHEEL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to get the score.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Then a member from the group guess a letter in answers until he/she has the answer or say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Click</a:t>
            </a:r>
            <a:r>
              <a:rPr lang="en-US" sz="1200" b="1" baseline="0" dirty="0">
                <a:solidFill>
                  <a:srgbClr val="FF0000"/>
                </a:solidFill>
              </a:rPr>
              <a:t> the triangle to see the hint.</a:t>
            </a:r>
            <a:endParaRPr lang="en-US" sz="12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5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 class is divided into 4 groups.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Each group in turn spin the WHEEL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to get the score.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Then a member from the group guess a letter in answers until he/she has the answer or say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Click</a:t>
            </a:r>
            <a:r>
              <a:rPr lang="en-US" sz="1200" b="1" baseline="0" dirty="0">
                <a:solidFill>
                  <a:srgbClr val="FF0000"/>
                </a:solidFill>
              </a:rPr>
              <a:t> the triangle to see the hint.</a:t>
            </a:r>
            <a:endParaRPr lang="en-US" sz="12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0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 class is divided into 4 groups.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Each group in turn spin the WHEEL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to get the score.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Then a member from the group guess a letter in answers until he/she has the answer or say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Click</a:t>
            </a:r>
            <a:r>
              <a:rPr lang="en-US" sz="1200" b="1" baseline="0" dirty="0">
                <a:solidFill>
                  <a:srgbClr val="FF0000"/>
                </a:solidFill>
              </a:rPr>
              <a:t> the triangle to see the hint.</a:t>
            </a:r>
            <a:endParaRPr lang="en-US" sz="12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 class is divided into 4 groups.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Each group in turn spin the WHEEL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to get the score.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Then a member from the group guess a letter in answers until he/she has the answer or say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Click</a:t>
            </a:r>
            <a:r>
              <a:rPr lang="en-US" sz="1200" b="1" baseline="0" dirty="0">
                <a:solidFill>
                  <a:srgbClr val="FF0000"/>
                </a:solidFill>
              </a:rPr>
              <a:t> the triangle to see the hint.</a:t>
            </a:r>
            <a:endParaRPr lang="en-US" sz="12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7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 class is divided into 4 groups.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Each group in turn spin the WHEEL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to get the score.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Then a member from the group guess a letter in answers until he/she has the answer or say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Click</a:t>
            </a:r>
            <a:r>
              <a:rPr lang="en-US" sz="1200" b="1" baseline="0" dirty="0">
                <a:solidFill>
                  <a:srgbClr val="FF0000"/>
                </a:solidFill>
              </a:rPr>
              <a:t> the triangle to see the hint.</a:t>
            </a:r>
            <a:endParaRPr lang="en-US" sz="12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7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 class is divided into 4 groups.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Each group in turn spin the WHEEL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to get the score.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Then a member from the group guess a letter in answers until he/she has the answer or say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Click</a:t>
            </a:r>
            <a:r>
              <a:rPr lang="en-US" sz="1200" b="1" baseline="0" dirty="0">
                <a:solidFill>
                  <a:srgbClr val="FF0000"/>
                </a:solidFill>
              </a:rPr>
              <a:t> the triangle to see the hint.</a:t>
            </a:r>
            <a:endParaRPr lang="en-US" sz="12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6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 class is divided into 4 groups.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Each group in turn spin the WHEEL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to get the score.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Then a member from the group guess a letter in answers until he/she has the answer or say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Click</a:t>
            </a:r>
            <a:r>
              <a:rPr lang="en-US" sz="1200" b="1" baseline="0" dirty="0">
                <a:solidFill>
                  <a:srgbClr val="FF0000"/>
                </a:solidFill>
              </a:rPr>
              <a:t> the triangle to see the hint.</a:t>
            </a:r>
            <a:endParaRPr lang="en-US" sz="12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3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FBAF5-E6BA-4BF9-92A3-7C8DE2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256E0-CACB-4706-A115-42126DDD4BE4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7DE8D-34DD-44D1-B045-C57D0730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1DAE5-CA3E-4966-8D4A-AF341BCB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08110-82B5-4CA1-A23C-958B7EAC0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8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38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567338" y="-41096"/>
            <a:ext cx="16246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8.png"/><Relationship Id="rId5" Type="http://schemas.openxmlformats.org/officeDocument/2006/relationships/image" Target="../media/image25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3847" y="2645692"/>
            <a:ext cx="6596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Unit 2: School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Review Lesson.</a:t>
            </a:r>
            <a:endParaRPr lang="en-US" sz="3200" dirty="0"/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(Student’s book-page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88 and 89 Workbook-page 63)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B07638AE-478D-495F-8427-0CDA8D10DD32}"/>
              </a:ext>
            </a:extLst>
          </p:cNvPr>
          <p:cNvSpPr/>
          <p:nvPr/>
        </p:nvSpPr>
        <p:spPr>
          <a:xfrm>
            <a:off x="4499005" y="1656756"/>
            <a:ext cx="931540" cy="9250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9315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22078C0-51D1-487D-8D13-C271873DA5B0}"/>
              </a:ext>
            </a:extLst>
          </p:cNvPr>
          <p:cNvSpPr/>
          <p:nvPr/>
        </p:nvSpPr>
        <p:spPr>
          <a:xfrm>
            <a:off x="5585892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D6085EC-913D-4F15-92C9-2A2BE54F5D74}"/>
              </a:ext>
            </a:extLst>
          </p:cNvPr>
          <p:cNvSpPr/>
          <p:nvPr/>
        </p:nvSpPr>
        <p:spPr>
          <a:xfrm>
            <a:off x="6658260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8766444-E9CD-451A-B9B0-E5BEA6D38FC6}"/>
              </a:ext>
            </a:extLst>
          </p:cNvPr>
          <p:cNvSpPr/>
          <p:nvPr/>
        </p:nvSpPr>
        <p:spPr>
          <a:xfrm>
            <a:off x="2399624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AFD7C1E-64A6-4620-8511-B7A98862E204}"/>
              </a:ext>
            </a:extLst>
          </p:cNvPr>
          <p:cNvSpPr/>
          <p:nvPr/>
        </p:nvSpPr>
        <p:spPr>
          <a:xfrm>
            <a:off x="1305577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0EDDDF4-10FE-45BC-9820-8267C7DB3EA0}"/>
              </a:ext>
            </a:extLst>
          </p:cNvPr>
          <p:cNvSpPr/>
          <p:nvPr/>
        </p:nvSpPr>
        <p:spPr>
          <a:xfrm>
            <a:off x="8852277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C837CD1-8297-43E3-8258-D76A2F1D817D}"/>
              </a:ext>
            </a:extLst>
          </p:cNvPr>
          <p:cNvSpPr/>
          <p:nvPr/>
        </p:nvSpPr>
        <p:spPr>
          <a:xfrm>
            <a:off x="7758230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DFCF4E4-01F6-43F7-A667-E491B8CC14E9}"/>
              </a:ext>
            </a:extLst>
          </p:cNvPr>
          <p:cNvSpPr/>
          <p:nvPr/>
        </p:nvSpPr>
        <p:spPr>
          <a:xfrm>
            <a:off x="11046287" y="166003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C911858-6412-4A5C-BCAD-19BADFDD04B4}"/>
              </a:ext>
            </a:extLst>
          </p:cNvPr>
          <p:cNvSpPr/>
          <p:nvPr/>
        </p:nvSpPr>
        <p:spPr>
          <a:xfrm>
            <a:off x="9952240" y="166003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8C9C4F4-1AE5-434E-BA08-3530FE0CBBAF}"/>
              </a:ext>
            </a:extLst>
          </p:cNvPr>
          <p:cNvSpPr/>
          <p:nvPr/>
        </p:nvSpPr>
        <p:spPr>
          <a:xfrm>
            <a:off x="197853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71B8F6B-1F60-41BA-9280-75468D33A9F3}"/>
              </a:ext>
            </a:extLst>
          </p:cNvPr>
          <p:cNvSpPr txBox="1"/>
          <p:nvPr/>
        </p:nvSpPr>
        <p:spPr>
          <a:xfrm>
            <a:off x="3515212" y="4988390"/>
            <a:ext cx="890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school subject</a:t>
            </a: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356BF229-F423-43CF-B70A-CCBC1BB1D8E1}"/>
              </a:ext>
            </a:extLst>
          </p:cNvPr>
          <p:cNvSpPr/>
          <p:nvPr/>
        </p:nvSpPr>
        <p:spPr>
          <a:xfrm rot="5400000">
            <a:off x="3762555" y="4370606"/>
            <a:ext cx="681476" cy="3764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-41470" y="266917"/>
            <a:ext cx="12679266" cy="79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Game. </a:t>
            </a:r>
            <a:r>
              <a:rPr lang="en-US" sz="4400" b="1" dirty="0">
                <a:solidFill>
                  <a:srgbClr val="00B050"/>
                </a:solidFill>
              </a:rPr>
              <a:t>The Wheel of Fortune.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581" y="3668786"/>
            <a:ext cx="4700408" cy="4558660"/>
          </a:xfrm>
          <a:prstGeom prst="rect">
            <a:avLst/>
          </a:prstGeom>
        </p:spPr>
      </p:pic>
      <p:sp>
        <p:nvSpPr>
          <p:cNvPr id="52" name="Freeform: Shape 20">
            <a:extLst>
              <a:ext uri="{FF2B5EF4-FFF2-40B4-BE49-F238E27FC236}">
                <a16:creationId xmlns:a16="http://schemas.microsoft.com/office/drawing/2014/main" id="{7EA6A227-3977-40B8-8903-D77E9A002BE3}"/>
              </a:ext>
            </a:extLst>
          </p:cNvPr>
          <p:cNvSpPr/>
          <p:nvPr/>
        </p:nvSpPr>
        <p:spPr>
          <a:xfrm rot="13672394">
            <a:off x="2721467" y="3960269"/>
            <a:ext cx="498916" cy="1413198"/>
          </a:xfrm>
          <a:custGeom>
            <a:avLst/>
            <a:gdLst>
              <a:gd name="connsiteX0" fmla="*/ 324465 w 648930"/>
              <a:gd name="connsiteY0" fmla="*/ 1850924 h 1850924"/>
              <a:gd name="connsiteX1" fmla="*/ 0 w 648930"/>
              <a:gd name="connsiteY1" fmla="*/ 1526459 h 1850924"/>
              <a:gd name="connsiteX2" fmla="*/ 198169 w 648930"/>
              <a:gd name="connsiteY2" fmla="*/ 1227492 h 1850924"/>
              <a:gd name="connsiteX3" fmla="*/ 217484 w 648930"/>
              <a:gd name="connsiteY3" fmla="*/ 1223593 h 1850924"/>
              <a:gd name="connsiteX4" fmla="*/ 324465 w 648930"/>
              <a:gd name="connsiteY4" fmla="*/ 0 h 1850924"/>
              <a:gd name="connsiteX5" fmla="*/ 431446 w 648930"/>
              <a:gd name="connsiteY5" fmla="*/ 1223593 h 1850924"/>
              <a:gd name="connsiteX6" fmla="*/ 450761 w 648930"/>
              <a:gd name="connsiteY6" fmla="*/ 1227492 h 1850924"/>
              <a:gd name="connsiteX7" fmla="*/ 648930 w 648930"/>
              <a:gd name="connsiteY7" fmla="*/ 1526459 h 1850924"/>
              <a:gd name="connsiteX8" fmla="*/ 324465 w 648930"/>
              <a:gd name="connsiteY8" fmla="*/ 1850924 h 185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30" h="1850924">
                <a:moveTo>
                  <a:pt x="324465" y="1850924"/>
                </a:moveTo>
                <a:cubicBezTo>
                  <a:pt x="145268" y="1850924"/>
                  <a:pt x="0" y="1705656"/>
                  <a:pt x="0" y="1526459"/>
                </a:cubicBezTo>
                <a:cubicBezTo>
                  <a:pt x="0" y="1392061"/>
                  <a:pt x="81713" y="1276749"/>
                  <a:pt x="198169" y="1227492"/>
                </a:cubicBezTo>
                <a:lnTo>
                  <a:pt x="217484" y="1223593"/>
                </a:lnTo>
                <a:lnTo>
                  <a:pt x="324465" y="0"/>
                </a:lnTo>
                <a:lnTo>
                  <a:pt x="431446" y="1223593"/>
                </a:lnTo>
                <a:lnTo>
                  <a:pt x="450761" y="1227492"/>
                </a:lnTo>
                <a:cubicBezTo>
                  <a:pt x="567217" y="1276749"/>
                  <a:pt x="648930" y="1392061"/>
                  <a:pt x="648930" y="1526459"/>
                </a:cubicBezTo>
                <a:cubicBezTo>
                  <a:pt x="648930" y="1705656"/>
                  <a:pt x="503662" y="1850924"/>
                  <a:pt x="324465" y="185092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6360" y="5735281"/>
            <a:ext cx="414526" cy="4256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1309459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2388583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5433" y="1650269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4494997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5589044" y="1650269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6659510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7750469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8869234" y="1637345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9954078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0" grpId="0"/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B07638AE-478D-495F-8427-0CDA8D10DD32}"/>
              </a:ext>
            </a:extLst>
          </p:cNvPr>
          <p:cNvSpPr/>
          <p:nvPr/>
        </p:nvSpPr>
        <p:spPr>
          <a:xfrm>
            <a:off x="4499005" y="1656756"/>
            <a:ext cx="931540" cy="9250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9315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22078C0-51D1-487D-8D13-C271873DA5B0}"/>
              </a:ext>
            </a:extLst>
          </p:cNvPr>
          <p:cNvSpPr/>
          <p:nvPr/>
        </p:nvSpPr>
        <p:spPr>
          <a:xfrm>
            <a:off x="5585892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D6085EC-913D-4F15-92C9-2A2BE54F5D74}"/>
              </a:ext>
            </a:extLst>
          </p:cNvPr>
          <p:cNvSpPr/>
          <p:nvPr/>
        </p:nvSpPr>
        <p:spPr>
          <a:xfrm>
            <a:off x="6658260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8766444-E9CD-451A-B9B0-E5BEA6D38FC6}"/>
              </a:ext>
            </a:extLst>
          </p:cNvPr>
          <p:cNvSpPr/>
          <p:nvPr/>
        </p:nvSpPr>
        <p:spPr>
          <a:xfrm>
            <a:off x="2399624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AFD7C1E-64A6-4620-8511-B7A98862E204}"/>
              </a:ext>
            </a:extLst>
          </p:cNvPr>
          <p:cNvSpPr/>
          <p:nvPr/>
        </p:nvSpPr>
        <p:spPr>
          <a:xfrm>
            <a:off x="1305577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0EDDDF4-10FE-45BC-9820-8267C7DB3EA0}"/>
              </a:ext>
            </a:extLst>
          </p:cNvPr>
          <p:cNvSpPr/>
          <p:nvPr/>
        </p:nvSpPr>
        <p:spPr>
          <a:xfrm>
            <a:off x="8852277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C837CD1-8297-43E3-8258-D76A2F1D817D}"/>
              </a:ext>
            </a:extLst>
          </p:cNvPr>
          <p:cNvSpPr/>
          <p:nvPr/>
        </p:nvSpPr>
        <p:spPr>
          <a:xfrm>
            <a:off x="7758230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DFCF4E4-01F6-43F7-A667-E491B8CC14E9}"/>
              </a:ext>
            </a:extLst>
          </p:cNvPr>
          <p:cNvSpPr/>
          <p:nvPr/>
        </p:nvSpPr>
        <p:spPr>
          <a:xfrm>
            <a:off x="11046287" y="166003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C911858-6412-4A5C-BCAD-19BADFDD04B4}"/>
              </a:ext>
            </a:extLst>
          </p:cNvPr>
          <p:cNvSpPr/>
          <p:nvPr/>
        </p:nvSpPr>
        <p:spPr>
          <a:xfrm>
            <a:off x="9952240" y="166003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8C9C4F4-1AE5-434E-BA08-3530FE0CBBAF}"/>
              </a:ext>
            </a:extLst>
          </p:cNvPr>
          <p:cNvSpPr/>
          <p:nvPr/>
        </p:nvSpPr>
        <p:spPr>
          <a:xfrm>
            <a:off x="197853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71B8F6B-1F60-41BA-9280-75468D33A9F3}"/>
              </a:ext>
            </a:extLst>
          </p:cNvPr>
          <p:cNvSpPr txBox="1"/>
          <p:nvPr/>
        </p:nvSpPr>
        <p:spPr>
          <a:xfrm>
            <a:off x="3515212" y="4988390"/>
            <a:ext cx="890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kind of film.</a:t>
            </a: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356BF229-F423-43CF-B70A-CCBC1BB1D8E1}"/>
              </a:ext>
            </a:extLst>
          </p:cNvPr>
          <p:cNvSpPr/>
          <p:nvPr/>
        </p:nvSpPr>
        <p:spPr>
          <a:xfrm rot="5400000">
            <a:off x="3762555" y="4370606"/>
            <a:ext cx="681476" cy="3764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-41470" y="266917"/>
            <a:ext cx="12679266" cy="79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Game. </a:t>
            </a:r>
            <a:r>
              <a:rPr lang="en-US" sz="4400" b="1" dirty="0">
                <a:solidFill>
                  <a:srgbClr val="00B050"/>
                </a:solidFill>
              </a:rPr>
              <a:t>The Wheel of Fortune.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581" y="3668786"/>
            <a:ext cx="4700408" cy="4558660"/>
          </a:xfrm>
          <a:prstGeom prst="rect">
            <a:avLst/>
          </a:prstGeom>
        </p:spPr>
      </p:pic>
      <p:sp>
        <p:nvSpPr>
          <p:cNvPr id="52" name="Freeform: Shape 20">
            <a:extLst>
              <a:ext uri="{FF2B5EF4-FFF2-40B4-BE49-F238E27FC236}">
                <a16:creationId xmlns:a16="http://schemas.microsoft.com/office/drawing/2014/main" id="{7EA6A227-3977-40B8-8903-D77E9A002BE3}"/>
              </a:ext>
            </a:extLst>
          </p:cNvPr>
          <p:cNvSpPr/>
          <p:nvPr/>
        </p:nvSpPr>
        <p:spPr>
          <a:xfrm rot="13672394">
            <a:off x="2721467" y="3960269"/>
            <a:ext cx="498916" cy="1413198"/>
          </a:xfrm>
          <a:custGeom>
            <a:avLst/>
            <a:gdLst>
              <a:gd name="connsiteX0" fmla="*/ 324465 w 648930"/>
              <a:gd name="connsiteY0" fmla="*/ 1850924 h 1850924"/>
              <a:gd name="connsiteX1" fmla="*/ 0 w 648930"/>
              <a:gd name="connsiteY1" fmla="*/ 1526459 h 1850924"/>
              <a:gd name="connsiteX2" fmla="*/ 198169 w 648930"/>
              <a:gd name="connsiteY2" fmla="*/ 1227492 h 1850924"/>
              <a:gd name="connsiteX3" fmla="*/ 217484 w 648930"/>
              <a:gd name="connsiteY3" fmla="*/ 1223593 h 1850924"/>
              <a:gd name="connsiteX4" fmla="*/ 324465 w 648930"/>
              <a:gd name="connsiteY4" fmla="*/ 0 h 1850924"/>
              <a:gd name="connsiteX5" fmla="*/ 431446 w 648930"/>
              <a:gd name="connsiteY5" fmla="*/ 1223593 h 1850924"/>
              <a:gd name="connsiteX6" fmla="*/ 450761 w 648930"/>
              <a:gd name="connsiteY6" fmla="*/ 1227492 h 1850924"/>
              <a:gd name="connsiteX7" fmla="*/ 648930 w 648930"/>
              <a:gd name="connsiteY7" fmla="*/ 1526459 h 1850924"/>
              <a:gd name="connsiteX8" fmla="*/ 324465 w 648930"/>
              <a:gd name="connsiteY8" fmla="*/ 1850924 h 185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30" h="1850924">
                <a:moveTo>
                  <a:pt x="324465" y="1850924"/>
                </a:moveTo>
                <a:cubicBezTo>
                  <a:pt x="145268" y="1850924"/>
                  <a:pt x="0" y="1705656"/>
                  <a:pt x="0" y="1526459"/>
                </a:cubicBezTo>
                <a:cubicBezTo>
                  <a:pt x="0" y="1392061"/>
                  <a:pt x="81713" y="1276749"/>
                  <a:pt x="198169" y="1227492"/>
                </a:cubicBezTo>
                <a:lnTo>
                  <a:pt x="217484" y="1223593"/>
                </a:lnTo>
                <a:lnTo>
                  <a:pt x="324465" y="0"/>
                </a:lnTo>
                <a:lnTo>
                  <a:pt x="431446" y="1223593"/>
                </a:lnTo>
                <a:lnTo>
                  <a:pt x="450761" y="1227492"/>
                </a:lnTo>
                <a:cubicBezTo>
                  <a:pt x="567217" y="1276749"/>
                  <a:pt x="648930" y="1392061"/>
                  <a:pt x="648930" y="1526459"/>
                </a:cubicBezTo>
                <a:cubicBezTo>
                  <a:pt x="648930" y="1705656"/>
                  <a:pt x="503662" y="1850924"/>
                  <a:pt x="324465" y="185092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6360" y="5735281"/>
            <a:ext cx="414526" cy="4256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2407385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70603" y="1652220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4491245" y="1652220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5593052" y="166003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6665420" y="1654595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7754525" y="1652220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8854322" y="1652220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0" grpId="0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B07638AE-478D-495F-8427-0CDA8D10DD32}"/>
              </a:ext>
            </a:extLst>
          </p:cNvPr>
          <p:cNvSpPr/>
          <p:nvPr/>
        </p:nvSpPr>
        <p:spPr>
          <a:xfrm>
            <a:off x="4499005" y="1656756"/>
            <a:ext cx="931540" cy="9250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9315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22078C0-51D1-487D-8D13-C271873DA5B0}"/>
              </a:ext>
            </a:extLst>
          </p:cNvPr>
          <p:cNvSpPr/>
          <p:nvPr/>
        </p:nvSpPr>
        <p:spPr>
          <a:xfrm>
            <a:off x="5585892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D6085EC-913D-4F15-92C9-2A2BE54F5D74}"/>
              </a:ext>
            </a:extLst>
          </p:cNvPr>
          <p:cNvSpPr/>
          <p:nvPr/>
        </p:nvSpPr>
        <p:spPr>
          <a:xfrm>
            <a:off x="6658260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8766444-E9CD-451A-B9B0-E5BEA6D38FC6}"/>
              </a:ext>
            </a:extLst>
          </p:cNvPr>
          <p:cNvSpPr/>
          <p:nvPr/>
        </p:nvSpPr>
        <p:spPr>
          <a:xfrm>
            <a:off x="2399624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AFD7C1E-64A6-4620-8511-B7A98862E204}"/>
              </a:ext>
            </a:extLst>
          </p:cNvPr>
          <p:cNvSpPr/>
          <p:nvPr/>
        </p:nvSpPr>
        <p:spPr>
          <a:xfrm>
            <a:off x="1305577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0EDDDF4-10FE-45BC-9820-8267C7DB3EA0}"/>
              </a:ext>
            </a:extLst>
          </p:cNvPr>
          <p:cNvSpPr/>
          <p:nvPr/>
        </p:nvSpPr>
        <p:spPr>
          <a:xfrm>
            <a:off x="8852277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C837CD1-8297-43E3-8258-D76A2F1D817D}"/>
              </a:ext>
            </a:extLst>
          </p:cNvPr>
          <p:cNvSpPr/>
          <p:nvPr/>
        </p:nvSpPr>
        <p:spPr>
          <a:xfrm>
            <a:off x="7758230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DFCF4E4-01F6-43F7-A667-E491B8CC14E9}"/>
              </a:ext>
            </a:extLst>
          </p:cNvPr>
          <p:cNvSpPr/>
          <p:nvPr/>
        </p:nvSpPr>
        <p:spPr>
          <a:xfrm>
            <a:off x="11046287" y="166003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C911858-6412-4A5C-BCAD-19BADFDD04B4}"/>
              </a:ext>
            </a:extLst>
          </p:cNvPr>
          <p:cNvSpPr/>
          <p:nvPr/>
        </p:nvSpPr>
        <p:spPr>
          <a:xfrm>
            <a:off x="9952240" y="166003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8C9C4F4-1AE5-434E-BA08-3530FE0CBBAF}"/>
              </a:ext>
            </a:extLst>
          </p:cNvPr>
          <p:cNvSpPr/>
          <p:nvPr/>
        </p:nvSpPr>
        <p:spPr>
          <a:xfrm>
            <a:off x="197853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71B8F6B-1F60-41BA-9280-75468D33A9F3}"/>
              </a:ext>
            </a:extLst>
          </p:cNvPr>
          <p:cNvSpPr txBox="1"/>
          <p:nvPr/>
        </p:nvSpPr>
        <p:spPr>
          <a:xfrm>
            <a:off x="3515212" y="4988390"/>
            <a:ext cx="890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job.</a:t>
            </a: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356BF229-F423-43CF-B70A-CCBC1BB1D8E1}"/>
              </a:ext>
            </a:extLst>
          </p:cNvPr>
          <p:cNvSpPr/>
          <p:nvPr/>
        </p:nvSpPr>
        <p:spPr>
          <a:xfrm rot="5400000">
            <a:off x="3762555" y="4370606"/>
            <a:ext cx="681476" cy="3764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-41470" y="266917"/>
            <a:ext cx="12679266" cy="79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Game. </a:t>
            </a:r>
            <a:r>
              <a:rPr lang="en-US" sz="4400" b="1" dirty="0">
                <a:solidFill>
                  <a:srgbClr val="00B050"/>
                </a:solidFill>
              </a:rPr>
              <a:t>The Wheel of Fortune.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581" y="3668786"/>
            <a:ext cx="4700408" cy="4558660"/>
          </a:xfrm>
          <a:prstGeom prst="rect">
            <a:avLst/>
          </a:prstGeom>
        </p:spPr>
      </p:pic>
      <p:sp>
        <p:nvSpPr>
          <p:cNvPr id="52" name="Freeform: Shape 20">
            <a:extLst>
              <a:ext uri="{FF2B5EF4-FFF2-40B4-BE49-F238E27FC236}">
                <a16:creationId xmlns:a16="http://schemas.microsoft.com/office/drawing/2014/main" id="{7EA6A227-3977-40B8-8903-D77E9A002BE3}"/>
              </a:ext>
            </a:extLst>
          </p:cNvPr>
          <p:cNvSpPr/>
          <p:nvPr/>
        </p:nvSpPr>
        <p:spPr>
          <a:xfrm rot="13672394">
            <a:off x="2721467" y="3960269"/>
            <a:ext cx="498916" cy="1413198"/>
          </a:xfrm>
          <a:custGeom>
            <a:avLst/>
            <a:gdLst>
              <a:gd name="connsiteX0" fmla="*/ 324465 w 648930"/>
              <a:gd name="connsiteY0" fmla="*/ 1850924 h 1850924"/>
              <a:gd name="connsiteX1" fmla="*/ 0 w 648930"/>
              <a:gd name="connsiteY1" fmla="*/ 1526459 h 1850924"/>
              <a:gd name="connsiteX2" fmla="*/ 198169 w 648930"/>
              <a:gd name="connsiteY2" fmla="*/ 1227492 h 1850924"/>
              <a:gd name="connsiteX3" fmla="*/ 217484 w 648930"/>
              <a:gd name="connsiteY3" fmla="*/ 1223593 h 1850924"/>
              <a:gd name="connsiteX4" fmla="*/ 324465 w 648930"/>
              <a:gd name="connsiteY4" fmla="*/ 0 h 1850924"/>
              <a:gd name="connsiteX5" fmla="*/ 431446 w 648930"/>
              <a:gd name="connsiteY5" fmla="*/ 1223593 h 1850924"/>
              <a:gd name="connsiteX6" fmla="*/ 450761 w 648930"/>
              <a:gd name="connsiteY6" fmla="*/ 1227492 h 1850924"/>
              <a:gd name="connsiteX7" fmla="*/ 648930 w 648930"/>
              <a:gd name="connsiteY7" fmla="*/ 1526459 h 1850924"/>
              <a:gd name="connsiteX8" fmla="*/ 324465 w 648930"/>
              <a:gd name="connsiteY8" fmla="*/ 1850924 h 185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30" h="1850924">
                <a:moveTo>
                  <a:pt x="324465" y="1850924"/>
                </a:moveTo>
                <a:cubicBezTo>
                  <a:pt x="145268" y="1850924"/>
                  <a:pt x="0" y="1705656"/>
                  <a:pt x="0" y="1526459"/>
                </a:cubicBezTo>
                <a:cubicBezTo>
                  <a:pt x="0" y="1392061"/>
                  <a:pt x="81713" y="1276749"/>
                  <a:pt x="198169" y="1227492"/>
                </a:cubicBezTo>
                <a:lnTo>
                  <a:pt x="217484" y="1223593"/>
                </a:lnTo>
                <a:lnTo>
                  <a:pt x="324465" y="0"/>
                </a:lnTo>
                <a:lnTo>
                  <a:pt x="431446" y="1223593"/>
                </a:lnTo>
                <a:lnTo>
                  <a:pt x="450761" y="1227492"/>
                </a:lnTo>
                <a:cubicBezTo>
                  <a:pt x="567217" y="1276749"/>
                  <a:pt x="648930" y="1392061"/>
                  <a:pt x="648930" y="1526459"/>
                </a:cubicBezTo>
                <a:cubicBezTo>
                  <a:pt x="648930" y="1705656"/>
                  <a:pt x="503662" y="1850924"/>
                  <a:pt x="324465" y="185092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6360" y="5735281"/>
            <a:ext cx="414526" cy="4256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2399590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69116" y="1652220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4504741" y="1652220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5592629" y="1652220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6664997" y="1652220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7755265" y="1652220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0" grpId="0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B07638AE-478D-495F-8427-0CDA8D10DD32}"/>
              </a:ext>
            </a:extLst>
          </p:cNvPr>
          <p:cNvSpPr/>
          <p:nvPr/>
        </p:nvSpPr>
        <p:spPr>
          <a:xfrm>
            <a:off x="4499005" y="1656756"/>
            <a:ext cx="931540" cy="9250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9315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22078C0-51D1-487D-8D13-C271873DA5B0}"/>
              </a:ext>
            </a:extLst>
          </p:cNvPr>
          <p:cNvSpPr/>
          <p:nvPr/>
        </p:nvSpPr>
        <p:spPr>
          <a:xfrm>
            <a:off x="5585892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D6085EC-913D-4F15-92C9-2A2BE54F5D74}"/>
              </a:ext>
            </a:extLst>
          </p:cNvPr>
          <p:cNvSpPr/>
          <p:nvPr/>
        </p:nvSpPr>
        <p:spPr>
          <a:xfrm>
            <a:off x="6658260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8766444-E9CD-451A-B9B0-E5BEA6D38FC6}"/>
              </a:ext>
            </a:extLst>
          </p:cNvPr>
          <p:cNvSpPr/>
          <p:nvPr/>
        </p:nvSpPr>
        <p:spPr>
          <a:xfrm>
            <a:off x="2399624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AFD7C1E-64A6-4620-8511-B7A98862E204}"/>
              </a:ext>
            </a:extLst>
          </p:cNvPr>
          <p:cNvSpPr/>
          <p:nvPr/>
        </p:nvSpPr>
        <p:spPr>
          <a:xfrm>
            <a:off x="1305577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0EDDDF4-10FE-45BC-9820-8267C7DB3EA0}"/>
              </a:ext>
            </a:extLst>
          </p:cNvPr>
          <p:cNvSpPr/>
          <p:nvPr/>
        </p:nvSpPr>
        <p:spPr>
          <a:xfrm>
            <a:off x="8852277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C837CD1-8297-43E3-8258-D76A2F1D817D}"/>
              </a:ext>
            </a:extLst>
          </p:cNvPr>
          <p:cNvSpPr/>
          <p:nvPr/>
        </p:nvSpPr>
        <p:spPr>
          <a:xfrm>
            <a:off x="7758230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DFCF4E4-01F6-43F7-A667-E491B8CC14E9}"/>
              </a:ext>
            </a:extLst>
          </p:cNvPr>
          <p:cNvSpPr/>
          <p:nvPr/>
        </p:nvSpPr>
        <p:spPr>
          <a:xfrm>
            <a:off x="11046287" y="166003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C911858-6412-4A5C-BCAD-19BADFDD04B4}"/>
              </a:ext>
            </a:extLst>
          </p:cNvPr>
          <p:cNvSpPr/>
          <p:nvPr/>
        </p:nvSpPr>
        <p:spPr>
          <a:xfrm>
            <a:off x="9952240" y="166003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8C9C4F4-1AE5-434E-BA08-3530FE0CBBAF}"/>
              </a:ext>
            </a:extLst>
          </p:cNvPr>
          <p:cNvSpPr/>
          <p:nvPr/>
        </p:nvSpPr>
        <p:spPr>
          <a:xfrm>
            <a:off x="197853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71B8F6B-1F60-41BA-9280-75468D33A9F3}"/>
              </a:ext>
            </a:extLst>
          </p:cNvPr>
          <p:cNvSpPr txBox="1"/>
          <p:nvPr/>
        </p:nvSpPr>
        <p:spPr>
          <a:xfrm>
            <a:off x="3515212" y="4988390"/>
            <a:ext cx="890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book. </a:t>
            </a: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356BF229-F423-43CF-B70A-CCBC1BB1D8E1}"/>
              </a:ext>
            </a:extLst>
          </p:cNvPr>
          <p:cNvSpPr/>
          <p:nvPr/>
        </p:nvSpPr>
        <p:spPr>
          <a:xfrm rot="5400000">
            <a:off x="3762555" y="4370606"/>
            <a:ext cx="681476" cy="3764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-41470" y="266917"/>
            <a:ext cx="12679266" cy="79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Game. </a:t>
            </a:r>
            <a:r>
              <a:rPr lang="en-US" sz="4400" b="1" dirty="0">
                <a:solidFill>
                  <a:srgbClr val="00B050"/>
                </a:solidFill>
              </a:rPr>
              <a:t>The Wheel of Fortune.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581" y="3668786"/>
            <a:ext cx="4700408" cy="4558660"/>
          </a:xfrm>
          <a:prstGeom prst="rect">
            <a:avLst/>
          </a:prstGeom>
        </p:spPr>
      </p:pic>
      <p:sp>
        <p:nvSpPr>
          <p:cNvPr id="52" name="Freeform: Shape 20">
            <a:extLst>
              <a:ext uri="{FF2B5EF4-FFF2-40B4-BE49-F238E27FC236}">
                <a16:creationId xmlns:a16="http://schemas.microsoft.com/office/drawing/2014/main" id="{7EA6A227-3977-40B8-8903-D77E9A002BE3}"/>
              </a:ext>
            </a:extLst>
          </p:cNvPr>
          <p:cNvSpPr/>
          <p:nvPr/>
        </p:nvSpPr>
        <p:spPr>
          <a:xfrm rot="13672394">
            <a:off x="2721467" y="3960269"/>
            <a:ext cx="498916" cy="1413198"/>
          </a:xfrm>
          <a:custGeom>
            <a:avLst/>
            <a:gdLst>
              <a:gd name="connsiteX0" fmla="*/ 324465 w 648930"/>
              <a:gd name="connsiteY0" fmla="*/ 1850924 h 1850924"/>
              <a:gd name="connsiteX1" fmla="*/ 0 w 648930"/>
              <a:gd name="connsiteY1" fmla="*/ 1526459 h 1850924"/>
              <a:gd name="connsiteX2" fmla="*/ 198169 w 648930"/>
              <a:gd name="connsiteY2" fmla="*/ 1227492 h 1850924"/>
              <a:gd name="connsiteX3" fmla="*/ 217484 w 648930"/>
              <a:gd name="connsiteY3" fmla="*/ 1223593 h 1850924"/>
              <a:gd name="connsiteX4" fmla="*/ 324465 w 648930"/>
              <a:gd name="connsiteY4" fmla="*/ 0 h 1850924"/>
              <a:gd name="connsiteX5" fmla="*/ 431446 w 648930"/>
              <a:gd name="connsiteY5" fmla="*/ 1223593 h 1850924"/>
              <a:gd name="connsiteX6" fmla="*/ 450761 w 648930"/>
              <a:gd name="connsiteY6" fmla="*/ 1227492 h 1850924"/>
              <a:gd name="connsiteX7" fmla="*/ 648930 w 648930"/>
              <a:gd name="connsiteY7" fmla="*/ 1526459 h 1850924"/>
              <a:gd name="connsiteX8" fmla="*/ 324465 w 648930"/>
              <a:gd name="connsiteY8" fmla="*/ 1850924 h 185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30" h="1850924">
                <a:moveTo>
                  <a:pt x="324465" y="1850924"/>
                </a:moveTo>
                <a:cubicBezTo>
                  <a:pt x="145268" y="1850924"/>
                  <a:pt x="0" y="1705656"/>
                  <a:pt x="0" y="1526459"/>
                </a:cubicBezTo>
                <a:cubicBezTo>
                  <a:pt x="0" y="1392061"/>
                  <a:pt x="81713" y="1276749"/>
                  <a:pt x="198169" y="1227492"/>
                </a:cubicBezTo>
                <a:lnTo>
                  <a:pt x="217484" y="1223593"/>
                </a:lnTo>
                <a:lnTo>
                  <a:pt x="324465" y="0"/>
                </a:lnTo>
                <a:lnTo>
                  <a:pt x="431446" y="1223593"/>
                </a:lnTo>
                <a:lnTo>
                  <a:pt x="450761" y="1227492"/>
                </a:lnTo>
                <a:cubicBezTo>
                  <a:pt x="567217" y="1276749"/>
                  <a:pt x="648930" y="1392061"/>
                  <a:pt x="648930" y="1526459"/>
                </a:cubicBezTo>
                <a:cubicBezTo>
                  <a:pt x="648930" y="1705656"/>
                  <a:pt x="503662" y="1850924"/>
                  <a:pt x="324465" y="185092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6360" y="5735281"/>
            <a:ext cx="414526" cy="4256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52483" y="1659939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4499005" y="1661857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5585892" y="1659939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6658260" y="1647109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7754807" y="1663838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0" grpId="0"/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B07638AE-478D-495F-8427-0CDA8D10DD32}"/>
              </a:ext>
            </a:extLst>
          </p:cNvPr>
          <p:cNvSpPr/>
          <p:nvPr/>
        </p:nvSpPr>
        <p:spPr>
          <a:xfrm>
            <a:off x="4499005" y="1656756"/>
            <a:ext cx="931540" cy="9250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9315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22078C0-51D1-487D-8D13-C271873DA5B0}"/>
              </a:ext>
            </a:extLst>
          </p:cNvPr>
          <p:cNvSpPr/>
          <p:nvPr/>
        </p:nvSpPr>
        <p:spPr>
          <a:xfrm>
            <a:off x="5585892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D6085EC-913D-4F15-92C9-2A2BE54F5D74}"/>
              </a:ext>
            </a:extLst>
          </p:cNvPr>
          <p:cNvSpPr/>
          <p:nvPr/>
        </p:nvSpPr>
        <p:spPr>
          <a:xfrm>
            <a:off x="6658260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8766444-E9CD-451A-B9B0-E5BEA6D38FC6}"/>
              </a:ext>
            </a:extLst>
          </p:cNvPr>
          <p:cNvSpPr/>
          <p:nvPr/>
        </p:nvSpPr>
        <p:spPr>
          <a:xfrm>
            <a:off x="2399624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AFD7C1E-64A6-4620-8511-B7A98862E204}"/>
              </a:ext>
            </a:extLst>
          </p:cNvPr>
          <p:cNvSpPr/>
          <p:nvPr/>
        </p:nvSpPr>
        <p:spPr>
          <a:xfrm>
            <a:off x="1305577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0EDDDF4-10FE-45BC-9820-8267C7DB3EA0}"/>
              </a:ext>
            </a:extLst>
          </p:cNvPr>
          <p:cNvSpPr/>
          <p:nvPr/>
        </p:nvSpPr>
        <p:spPr>
          <a:xfrm>
            <a:off x="8852277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C837CD1-8297-43E3-8258-D76A2F1D817D}"/>
              </a:ext>
            </a:extLst>
          </p:cNvPr>
          <p:cNvSpPr/>
          <p:nvPr/>
        </p:nvSpPr>
        <p:spPr>
          <a:xfrm>
            <a:off x="7758230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DFCF4E4-01F6-43F7-A667-E491B8CC14E9}"/>
              </a:ext>
            </a:extLst>
          </p:cNvPr>
          <p:cNvSpPr/>
          <p:nvPr/>
        </p:nvSpPr>
        <p:spPr>
          <a:xfrm>
            <a:off x="11046287" y="166003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C911858-6412-4A5C-BCAD-19BADFDD04B4}"/>
              </a:ext>
            </a:extLst>
          </p:cNvPr>
          <p:cNvSpPr/>
          <p:nvPr/>
        </p:nvSpPr>
        <p:spPr>
          <a:xfrm>
            <a:off x="9952240" y="166003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8C9C4F4-1AE5-434E-BA08-3530FE0CBBAF}"/>
              </a:ext>
            </a:extLst>
          </p:cNvPr>
          <p:cNvSpPr/>
          <p:nvPr/>
        </p:nvSpPr>
        <p:spPr>
          <a:xfrm>
            <a:off x="197853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71B8F6B-1F60-41BA-9280-75468D33A9F3}"/>
              </a:ext>
            </a:extLst>
          </p:cNvPr>
          <p:cNvSpPr txBox="1"/>
          <p:nvPr/>
        </p:nvSpPr>
        <p:spPr>
          <a:xfrm>
            <a:off x="3515212" y="4988390"/>
            <a:ext cx="8906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verb.</a:t>
            </a:r>
          </a:p>
          <a:p>
            <a:pPr algn="ctr"/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356BF229-F423-43CF-B70A-CCBC1BB1D8E1}"/>
              </a:ext>
            </a:extLst>
          </p:cNvPr>
          <p:cNvSpPr/>
          <p:nvPr/>
        </p:nvSpPr>
        <p:spPr>
          <a:xfrm rot="5400000">
            <a:off x="4158267" y="5137641"/>
            <a:ext cx="681476" cy="3764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-41470" y="266917"/>
            <a:ext cx="12679266" cy="79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Game. </a:t>
            </a:r>
            <a:r>
              <a:rPr lang="en-US" sz="4400" b="1" dirty="0">
                <a:solidFill>
                  <a:srgbClr val="00B050"/>
                </a:solidFill>
              </a:rPr>
              <a:t>The Wheel of Fortune.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581" y="3668786"/>
            <a:ext cx="4700408" cy="4558660"/>
          </a:xfrm>
          <a:prstGeom prst="rect">
            <a:avLst/>
          </a:prstGeom>
        </p:spPr>
      </p:pic>
      <p:sp>
        <p:nvSpPr>
          <p:cNvPr id="52" name="Freeform: Shape 20">
            <a:extLst>
              <a:ext uri="{FF2B5EF4-FFF2-40B4-BE49-F238E27FC236}">
                <a16:creationId xmlns:a16="http://schemas.microsoft.com/office/drawing/2014/main" id="{7EA6A227-3977-40B8-8903-D77E9A002BE3}"/>
              </a:ext>
            </a:extLst>
          </p:cNvPr>
          <p:cNvSpPr/>
          <p:nvPr/>
        </p:nvSpPr>
        <p:spPr>
          <a:xfrm rot="13672394">
            <a:off x="2721467" y="3960269"/>
            <a:ext cx="498916" cy="1413198"/>
          </a:xfrm>
          <a:custGeom>
            <a:avLst/>
            <a:gdLst>
              <a:gd name="connsiteX0" fmla="*/ 324465 w 648930"/>
              <a:gd name="connsiteY0" fmla="*/ 1850924 h 1850924"/>
              <a:gd name="connsiteX1" fmla="*/ 0 w 648930"/>
              <a:gd name="connsiteY1" fmla="*/ 1526459 h 1850924"/>
              <a:gd name="connsiteX2" fmla="*/ 198169 w 648930"/>
              <a:gd name="connsiteY2" fmla="*/ 1227492 h 1850924"/>
              <a:gd name="connsiteX3" fmla="*/ 217484 w 648930"/>
              <a:gd name="connsiteY3" fmla="*/ 1223593 h 1850924"/>
              <a:gd name="connsiteX4" fmla="*/ 324465 w 648930"/>
              <a:gd name="connsiteY4" fmla="*/ 0 h 1850924"/>
              <a:gd name="connsiteX5" fmla="*/ 431446 w 648930"/>
              <a:gd name="connsiteY5" fmla="*/ 1223593 h 1850924"/>
              <a:gd name="connsiteX6" fmla="*/ 450761 w 648930"/>
              <a:gd name="connsiteY6" fmla="*/ 1227492 h 1850924"/>
              <a:gd name="connsiteX7" fmla="*/ 648930 w 648930"/>
              <a:gd name="connsiteY7" fmla="*/ 1526459 h 1850924"/>
              <a:gd name="connsiteX8" fmla="*/ 324465 w 648930"/>
              <a:gd name="connsiteY8" fmla="*/ 1850924 h 185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30" h="1850924">
                <a:moveTo>
                  <a:pt x="324465" y="1850924"/>
                </a:moveTo>
                <a:cubicBezTo>
                  <a:pt x="145268" y="1850924"/>
                  <a:pt x="0" y="1705656"/>
                  <a:pt x="0" y="1526459"/>
                </a:cubicBezTo>
                <a:cubicBezTo>
                  <a:pt x="0" y="1392061"/>
                  <a:pt x="81713" y="1276749"/>
                  <a:pt x="198169" y="1227492"/>
                </a:cubicBezTo>
                <a:lnTo>
                  <a:pt x="217484" y="1223593"/>
                </a:lnTo>
                <a:lnTo>
                  <a:pt x="324465" y="0"/>
                </a:lnTo>
                <a:lnTo>
                  <a:pt x="431446" y="1223593"/>
                </a:lnTo>
                <a:lnTo>
                  <a:pt x="450761" y="1227492"/>
                </a:lnTo>
                <a:cubicBezTo>
                  <a:pt x="567217" y="1276749"/>
                  <a:pt x="648930" y="1392061"/>
                  <a:pt x="648930" y="1526459"/>
                </a:cubicBezTo>
                <a:cubicBezTo>
                  <a:pt x="648930" y="1705656"/>
                  <a:pt x="503662" y="1850924"/>
                  <a:pt x="324465" y="185092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6360" y="5735281"/>
            <a:ext cx="414526" cy="4256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2393505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56523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4484589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5585844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7779854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8865353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0" grpId="0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3342"/>
            <a:ext cx="4583200" cy="1116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200" y="707922"/>
            <a:ext cx="7608800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17" y="1022926"/>
            <a:ext cx="842743" cy="586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1090"/>
            <a:ext cx="1976284" cy="624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6284" y="371090"/>
            <a:ext cx="10215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</a:rPr>
              <a:t>You will hear five short conversations. You will hear each conversation twice. There is one question for each conversation. For each question, choose the correct answer. (A, B, or C).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10082"/>
            <a:ext cx="5455920" cy="2224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453" y="4662389"/>
            <a:ext cx="6079371" cy="1768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489" y="1770629"/>
            <a:ext cx="5657850" cy="1715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314" y="3486235"/>
            <a:ext cx="5534025" cy="1761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0264" y="5247984"/>
            <a:ext cx="5741736" cy="1756221"/>
          </a:xfrm>
          <a:prstGeom prst="rect">
            <a:avLst/>
          </a:prstGeom>
        </p:spPr>
      </p:pic>
      <p:pic>
        <p:nvPicPr>
          <p:cNvPr id="12" name="CD2-TRACK 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49240" y="7004205"/>
            <a:ext cx="609600" cy="609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976284" y="2667000"/>
            <a:ext cx="1437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83764" y="2042160"/>
            <a:ext cx="2656676" cy="30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83764" y="3749040"/>
            <a:ext cx="1696556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95022" y="4937760"/>
            <a:ext cx="1437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860280" y="5501640"/>
            <a:ext cx="115824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76822" y="3006721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2696" y="4011848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07090" y="4724764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13760" y="5990294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07090" y="6489959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" y="1618400"/>
            <a:ext cx="185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the button to play the audio.</a:t>
            </a:r>
          </a:p>
        </p:txBody>
      </p:sp>
    </p:spTree>
    <p:extLst>
      <p:ext uri="{BB962C8B-B14F-4D97-AF65-F5344CB8AC3E}">
        <p14:creationId xmlns:p14="http://schemas.microsoft.com/office/powerpoint/2010/main" val="42380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122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84058"/>
            <a:ext cx="3688080" cy="100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60" y="409956"/>
            <a:ext cx="8183880" cy="59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5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578"/>
            <a:ext cx="2468880" cy="670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529455"/>
            <a:ext cx="9528800" cy="470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9579"/>
            <a:ext cx="12192000" cy="3006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2" y="4558394"/>
            <a:ext cx="5803892" cy="173382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00200" y="4998720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39640" y="499872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0492" y="1706880"/>
            <a:ext cx="4365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549" y="4876800"/>
            <a:ext cx="5781131" cy="12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" y="4405994"/>
            <a:ext cx="5782628" cy="20059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578"/>
            <a:ext cx="2468880" cy="670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0" y="529455"/>
            <a:ext cx="9528800" cy="470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9579"/>
            <a:ext cx="12192000" cy="30066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09600" y="4876800"/>
            <a:ext cx="54864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32760" y="4876800"/>
            <a:ext cx="249936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54892" y="1691640"/>
            <a:ext cx="4365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978" y="5033679"/>
            <a:ext cx="3978444" cy="788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239" y="5471160"/>
            <a:ext cx="540689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198" y="1467669"/>
            <a:ext cx="1920785" cy="570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3089934"/>
            <a:ext cx="3052844" cy="75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324" y="4669404"/>
            <a:ext cx="2995018" cy="864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970" y="49414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1450"/>
            <a:ext cx="6426135" cy="19394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578"/>
            <a:ext cx="2468880" cy="670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0" y="529455"/>
            <a:ext cx="9528800" cy="470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9579"/>
            <a:ext cx="12192000" cy="30066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625681" y="5026059"/>
            <a:ext cx="249936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54892" y="2164080"/>
            <a:ext cx="4578668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978" y="5033679"/>
            <a:ext cx="3978444" cy="788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200" y="5416606"/>
            <a:ext cx="624840" cy="4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" y="4789504"/>
            <a:ext cx="6506974" cy="1535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578"/>
            <a:ext cx="2468880" cy="670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0" y="529455"/>
            <a:ext cx="9528800" cy="470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9579"/>
            <a:ext cx="12192000" cy="30066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42859" y="5163219"/>
            <a:ext cx="4266501" cy="31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052" y="3154680"/>
            <a:ext cx="32925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978" y="5033679"/>
            <a:ext cx="3978444" cy="788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200" y="5416606"/>
            <a:ext cx="624840" cy="40507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713720" y="2702909"/>
            <a:ext cx="108204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61" y="4663440"/>
            <a:ext cx="6429067" cy="1823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578"/>
            <a:ext cx="2468880" cy="670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80" y="529455"/>
            <a:ext cx="9528800" cy="470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9579"/>
            <a:ext cx="12192000" cy="30066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07720" y="5033679"/>
            <a:ext cx="624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05141" y="4206240"/>
            <a:ext cx="32925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978" y="5033679"/>
            <a:ext cx="3978444" cy="788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9840" y="5438502"/>
            <a:ext cx="624840" cy="40507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611880" y="5033679"/>
            <a:ext cx="624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17"/>
            <a:ext cx="3108961" cy="685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1" y="306937"/>
            <a:ext cx="8869566" cy="709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286" y="992557"/>
            <a:ext cx="10229241" cy="7972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901603"/>
            <a:ext cx="12192000" cy="49563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7406640" y="2225040"/>
            <a:ext cx="211836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78240" y="2743200"/>
            <a:ext cx="3200287" cy="4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3280" y="2164080"/>
            <a:ext cx="163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9005" y="2654743"/>
            <a:ext cx="2800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(Noun/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</a:rPr>
              <a:t>Adjective)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8281" y="3684029"/>
            <a:ext cx="163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7450" y="4797258"/>
            <a:ext cx="163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(Verb)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7450" y="5289995"/>
            <a:ext cx="142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3483" y="5732432"/>
            <a:ext cx="23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698" y="6317207"/>
            <a:ext cx="217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(Noun)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" y="3731978"/>
            <a:ext cx="2562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525000" y="3250600"/>
            <a:ext cx="24535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25840" y="4330360"/>
            <a:ext cx="3352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6732" y="4802800"/>
            <a:ext cx="1442554" cy="4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98620" y="5289995"/>
            <a:ext cx="2506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77840" y="5765104"/>
            <a:ext cx="1510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49286" y="6317207"/>
            <a:ext cx="2506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56266" y="6844475"/>
            <a:ext cx="2832211" cy="1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50817" y="929513"/>
            <a:ext cx="1442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(Verb)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0849" y="1353498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35899" y="898735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54060" y="1353258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65820" y="866091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83022" y="1369011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34699" y="896974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928146" y="1702170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</p:spTree>
    <p:extLst>
      <p:ext uri="{BB962C8B-B14F-4D97-AF65-F5344CB8AC3E}">
        <p14:creationId xmlns:p14="http://schemas.microsoft.com/office/powerpoint/2010/main" val="39830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17"/>
            <a:ext cx="3108961" cy="685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1" y="306937"/>
            <a:ext cx="8869566" cy="709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286" y="992557"/>
            <a:ext cx="10229241" cy="7972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901603"/>
            <a:ext cx="12192000" cy="49563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7406640" y="2225040"/>
            <a:ext cx="211836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78240" y="2743200"/>
            <a:ext cx="3200287" cy="4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3280" y="2164080"/>
            <a:ext cx="163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fantasy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3076" y="2668366"/>
            <a:ext cx="2800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arts and 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</a:rPr>
              <a:t>crafts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8281" y="3684029"/>
            <a:ext cx="163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3621" y="4657271"/>
            <a:ext cx="163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sign 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7450" y="5289995"/>
            <a:ext cx="205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literature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3483" y="5732432"/>
            <a:ext cx="23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geography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698" y="6317207"/>
            <a:ext cx="217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drama club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" y="3731978"/>
            <a:ext cx="2562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525000" y="3250600"/>
            <a:ext cx="24535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25840" y="4330360"/>
            <a:ext cx="3352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6732" y="4802800"/>
            <a:ext cx="1442554" cy="4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98620" y="5289995"/>
            <a:ext cx="2506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77840" y="5765104"/>
            <a:ext cx="1510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49286" y="6317207"/>
            <a:ext cx="2506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56266" y="6844475"/>
            <a:ext cx="2832211" cy="1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62336" y="1384036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54060" y="1392824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45784" y="1398683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30430" y="881892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54478" y="933779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02183" y="1788106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896050" y="909974"/>
            <a:ext cx="1483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(Noun)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50817" y="929513"/>
            <a:ext cx="10287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(Verb</a:t>
            </a:r>
          </a:p>
        </p:txBody>
      </p:sp>
    </p:spTree>
    <p:extLst>
      <p:ext uri="{BB962C8B-B14F-4D97-AF65-F5344CB8AC3E}">
        <p14:creationId xmlns:p14="http://schemas.microsoft.com/office/powerpoint/2010/main" val="415744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037"/>
            <a:ext cx="9152170" cy="842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299" y="1143000"/>
            <a:ext cx="8086203" cy="52730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45680" y="1813560"/>
            <a:ext cx="746760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84520" y="2453640"/>
            <a:ext cx="1188720" cy="51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68240" y="3048000"/>
            <a:ext cx="441960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47360" y="3570923"/>
            <a:ext cx="426720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21480" y="4198620"/>
            <a:ext cx="1188720" cy="51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74080" y="5384483"/>
            <a:ext cx="1082040" cy="452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36920" y="5938361"/>
            <a:ext cx="1188720" cy="51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570"/>
            <a:ext cx="2752725" cy="57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2725" y="358140"/>
            <a:ext cx="9225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Circle the word that differs from the other three in the position of primary stress in each of the following questions.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8" y="2312670"/>
            <a:ext cx="11894552" cy="35547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875520" y="4612957"/>
            <a:ext cx="45720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875520" y="3846195"/>
            <a:ext cx="45720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61360" y="5257800"/>
            <a:ext cx="45720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" y="3169920"/>
            <a:ext cx="45720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solidation Là Gì - Nghĩa Của Từ Consolidation Trong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1" y="457200"/>
            <a:ext cx="7734300" cy="60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7036961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82" y="426710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63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0133" y="198110"/>
            <a:ext cx="1036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Listen to Jack talking to some friends about school clubs. What club will Jack and his friends sign up for? For questions 1-5, write a letter (A-H) next to each person. You will hear the conversation twice.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82" y="1188720"/>
            <a:ext cx="1215778" cy="787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87880"/>
            <a:ext cx="120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here to play the audio</a:t>
            </a:r>
          </a:p>
        </p:txBody>
      </p:sp>
      <p:pic>
        <p:nvPicPr>
          <p:cNvPr id="7" name="TRACK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7840" y="711708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946" y="2260214"/>
            <a:ext cx="2803214" cy="4216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5240" y="1976189"/>
            <a:ext cx="4408093" cy="45008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0940" y="3124220"/>
            <a:ext cx="47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3793782"/>
            <a:ext cx="47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4489060"/>
            <a:ext cx="47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5133823"/>
            <a:ext cx="47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5778586"/>
            <a:ext cx="47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42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87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82" y="426710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63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2" y="1203960"/>
            <a:ext cx="9506338" cy="5212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0133" y="41146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the email and write one word for each blank.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921" y="2366961"/>
            <a:ext cx="2622336" cy="4049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04893" y="5118419"/>
            <a:ext cx="12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37520" y="4068334"/>
            <a:ext cx="12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38306" y="4595855"/>
            <a:ext cx="12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20929" y="3478928"/>
            <a:ext cx="12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38306" y="5707825"/>
            <a:ext cx="12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78302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198" y="1467669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3421842" y="5765571"/>
            <a:ext cx="2378633" cy="539496"/>
          </a:xfrm>
          <a:prstGeom prst="round2Diag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4" y="2293589"/>
            <a:ext cx="3521888" cy="786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504" y="3474033"/>
            <a:ext cx="3066971" cy="855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53" y="4753340"/>
            <a:ext cx="3878851" cy="806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170" y="47382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91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4099" y="2243918"/>
            <a:ext cx="971550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School subjects and school activities.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Famous books.</a:t>
            </a:r>
          </a:p>
        </p:txBody>
      </p:sp>
    </p:spTree>
    <p:extLst>
      <p:ext uri="{BB962C8B-B14F-4D97-AF65-F5344CB8AC3E}">
        <p14:creationId xmlns:p14="http://schemas.microsoft.com/office/powerpoint/2010/main" val="28296872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360" y="1646758"/>
            <a:ext cx="1157224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Do the exercise(s) in </a:t>
            </a:r>
            <a:r>
              <a:rPr lang="en-US" sz="3600" b="1" i="1" dirty="0" err="1"/>
              <a:t>Tiếng</a:t>
            </a:r>
            <a:r>
              <a:rPr lang="en-US" sz="3600" b="1" i="1" dirty="0"/>
              <a:t> </a:t>
            </a:r>
            <a:r>
              <a:rPr lang="en-US" sz="3600" b="1" i="1" dirty="0" err="1"/>
              <a:t>Anh</a:t>
            </a:r>
            <a:r>
              <a:rPr lang="en-US" sz="3600" b="1" i="1" dirty="0"/>
              <a:t> 6 </a:t>
            </a:r>
            <a:r>
              <a:rPr lang="en-US" sz="3600" b="1" i="1" dirty="0" err="1"/>
              <a:t>i</a:t>
            </a:r>
            <a:r>
              <a:rPr lang="en-US" sz="3600" b="1" i="1" dirty="0"/>
              <a:t>-Learn Smart World Workbook</a:t>
            </a:r>
            <a:r>
              <a:rPr lang="en-US" sz="3600" i="1" dirty="0"/>
              <a:t> (page 63)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Play the consolation games in </a:t>
            </a:r>
            <a:r>
              <a:rPr lang="en-US" sz="3600" b="1" i="1" dirty="0" err="1"/>
              <a:t>Tiếng</a:t>
            </a:r>
            <a:r>
              <a:rPr lang="en-US" sz="3600" b="1" i="1" dirty="0"/>
              <a:t> </a:t>
            </a:r>
            <a:r>
              <a:rPr lang="en-US" sz="3600" b="1" i="1" dirty="0" err="1"/>
              <a:t>Anh</a:t>
            </a:r>
            <a:r>
              <a:rPr lang="en-US" sz="3600" b="1" i="1" dirty="0"/>
              <a:t> 6 </a:t>
            </a:r>
            <a:r>
              <a:rPr lang="en-US" sz="3600" b="1" i="1" dirty="0" err="1"/>
              <a:t>i</a:t>
            </a:r>
            <a:r>
              <a:rPr lang="en-US" sz="3600" b="1" i="1" dirty="0"/>
              <a:t>-Learn Smart World DHA App</a:t>
            </a:r>
            <a:r>
              <a:rPr lang="en-US" sz="3600" i="1" dirty="0"/>
              <a:t> on </a:t>
            </a:r>
            <a:r>
              <a:rPr lang="en-US" sz="3600" i="1" u="sng" dirty="0">
                <a:hlinkClick r:id="rId2"/>
              </a:rPr>
              <a:t>www.eduhome.com.vn</a:t>
            </a:r>
            <a:r>
              <a:rPr lang="en-US" sz="3600" i="1" dirty="0"/>
              <a:t> 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Prepare the next lesson (page 22 - SB)</a:t>
            </a:r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11086"/>
            <a:ext cx="5882639" cy="6054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In this lesson, they will review…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School subjects and school activities.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Famous books.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test-taking skills.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328576"/>
            <a:ext cx="80867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B07638AE-478D-495F-8427-0CDA8D10DD32}"/>
              </a:ext>
            </a:extLst>
          </p:cNvPr>
          <p:cNvSpPr/>
          <p:nvPr/>
        </p:nvSpPr>
        <p:spPr>
          <a:xfrm>
            <a:off x="4499005" y="1656756"/>
            <a:ext cx="931540" cy="9250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9315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22078C0-51D1-487D-8D13-C271873DA5B0}"/>
              </a:ext>
            </a:extLst>
          </p:cNvPr>
          <p:cNvSpPr/>
          <p:nvPr/>
        </p:nvSpPr>
        <p:spPr>
          <a:xfrm>
            <a:off x="5585892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D6085EC-913D-4F15-92C9-2A2BE54F5D74}"/>
              </a:ext>
            </a:extLst>
          </p:cNvPr>
          <p:cNvSpPr/>
          <p:nvPr/>
        </p:nvSpPr>
        <p:spPr>
          <a:xfrm>
            <a:off x="6658260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8766444-E9CD-451A-B9B0-E5BEA6D38FC6}"/>
              </a:ext>
            </a:extLst>
          </p:cNvPr>
          <p:cNvSpPr/>
          <p:nvPr/>
        </p:nvSpPr>
        <p:spPr>
          <a:xfrm>
            <a:off x="2399624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AFD7C1E-64A6-4620-8511-B7A98862E204}"/>
              </a:ext>
            </a:extLst>
          </p:cNvPr>
          <p:cNvSpPr/>
          <p:nvPr/>
        </p:nvSpPr>
        <p:spPr>
          <a:xfrm>
            <a:off x="1305577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0EDDDF4-10FE-45BC-9820-8267C7DB3EA0}"/>
              </a:ext>
            </a:extLst>
          </p:cNvPr>
          <p:cNvSpPr/>
          <p:nvPr/>
        </p:nvSpPr>
        <p:spPr>
          <a:xfrm>
            <a:off x="8852277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C837CD1-8297-43E3-8258-D76A2F1D817D}"/>
              </a:ext>
            </a:extLst>
          </p:cNvPr>
          <p:cNvSpPr/>
          <p:nvPr/>
        </p:nvSpPr>
        <p:spPr>
          <a:xfrm>
            <a:off x="7758230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DFCF4E4-01F6-43F7-A667-E491B8CC14E9}"/>
              </a:ext>
            </a:extLst>
          </p:cNvPr>
          <p:cNvSpPr/>
          <p:nvPr/>
        </p:nvSpPr>
        <p:spPr>
          <a:xfrm>
            <a:off x="11046287" y="166003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C911858-6412-4A5C-BCAD-19BADFDD04B4}"/>
              </a:ext>
            </a:extLst>
          </p:cNvPr>
          <p:cNvSpPr/>
          <p:nvPr/>
        </p:nvSpPr>
        <p:spPr>
          <a:xfrm>
            <a:off x="9952240" y="166003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8C9C4F4-1AE5-434E-BA08-3530FE0CBBAF}"/>
              </a:ext>
            </a:extLst>
          </p:cNvPr>
          <p:cNvSpPr/>
          <p:nvPr/>
        </p:nvSpPr>
        <p:spPr>
          <a:xfrm>
            <a:off x="197853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71B8F6B-1F60-41BA-9280-75468D33A9F3}"/>
              </a:ext>
            </a:extLst>
          </p:cNvPr>
          <p:cNvSpPr txBox="1"/>
          <p:nvPr/>
        </p:nvSpPr>
        <p:spPr>
          <a:xfrm>
            <a:off x="3515212" y="4988390"/>
            <a:ext cx="890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school subject.</a:t>
            </a: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356BF229-F423-43CF-B70A-CCBC1BB1D8E1}"/>
              </a:ext>
            </a:extLst>
          </p:cNvPr>
          <p:cNvSpPr/>
          <p:nvPr/>
        </p:nvSpPr>
        <p:spPr>
          <a:xfrm rot="5400000">
            <a:off x="4158267" y="5137641"/>
            <a:ext cx="681476" cy="3764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-41470" y="266917"/>
            <a:ext cx="12679266" cy="79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Game. </a:t>
            </a:r>
            <a:r>
              <a:rPr lang="en-US" sz="4400" b="1" dirty="0">
                <a:solidFill>
                  <a:srgbClr val="00B050"/>
                </a:solidFill>
              </a:rPr>
              <a:t>The Wheel of Fortune.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581" y="3668786"/>
            <a:ext cx="4700408" cy="4558660"/>
          </a:xfrm>
          <a:prstGeom prst="rect">
            <a:avLst/>
          </a:prstGeom>
        </p:spPr>
      </p:pic>
      <p:sp>
        <p:nvSpPr>
          <p:cNvPr id="52" name="Freeform: Shape 20">
            <a:extLst>
              <a:ext uri="{FF2B5EF4-FFF2-40B4-BE49-F238E27FC236}">
                <a16:creationId xmlns:a16="http://schemas.microsoft.com/office/drawing/2014/main" id="{7EA6A227-3977-40B8-8903-D77E9A002BE3}"/>
              </a:ext>
            </a:extLst>
          </p:cNvPr>
          <p:cNvSpPr/>
          <p:nvPr/>
        </p:nvSpPr>
        <p:spPr>
          <a:xfrm rot="13672394">
            <a:off x="2721467" y="3960269"/>
            <a:ext cx="498916" cy="1413198"/>
          </a:xfrm>
          <a:custGeom>
            <a:avLst/>
            <a:gdLst>
              <a:gd name="connsiteX0" fmla="*/ 324465 w 648930"/>
              <a:gd name="connsiteY0" fmla="*/ 1850924 h 1850924"/>
              <a:gd name="connsiteX1" fmla="*/ 0 w 648930"/>
              <a:gd name="connsiteY1" fmla="*/ 1526459 h 1850924"/>
              <a:gd name="connsiteX2" fmla="*/ 198169 w 648930"/>
              <a:gd name="connsiteY2" fmla="*/ 1227492 h 1850924"/>
              <a:gd name="connsiteX3" fmla="*/ 217484 w 648930"/>
              <a:gd name="connsiteY3" fmla="*/ 1223593 h 1850924"/>
              <a:gd name="connsiteX4" fmla="*/ 324465 w 648930"/>
              <a:gd name="connsiteY4" fmla="*/ 0 h 1850924"/>
              <a:gd name="connsiteX5" fmla="*/ 431446 w 648930"/>
              <a:gd name="connsiteY5" fmla="*/ 1223593 h 1850924"/>
              <a:gd name="connsiteX6" fmla="*/ 450761 w 648930"/>
              <a:gd name="connsiteY6" fmla="*/ 1227492 h 1850924"/>
              <a:gd name="connsiteX7" fmla="*/ 648930 w 648930"/>
              <a:gd name="connsiteY7" fmla="*/ 1526459 h 1850924"/>
              <a:gd name="connsiteX8" fmla="*/ 324465 w 648930"/>
              <a:gd name="connsiteY8" fmla="*/ 1850924 h 185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30" h="1850924">
                <a:moveTo>
                  <a:pt x="324465" y="1850924"/>
                </a:moveTo>
                <a:cubicBezTo>
                  <a:pt x="145268" y="1850924"/>
                  <a:pt x="0" y="1705656"/>
                  <a:pt x="0" y="1526459"/>
                </a:cubicBezTo>
                <a:cubicBezTo>
                  <a:pt x="0" y="1392061"/>
                  <a:pt x="81713" y="1276749"/>
                  <a:pt x="198169" y="1227492"/>
                </a:cubicBezTo>
                <a:lnTo>
                  <a:pt x="217484" y="1223593"/>
                </a:lnTo>
                <a:lnTo>
                  <a:pt x="324465" y="0"/>
                </a:lnTo>
                <a:lnTo>
                  <a:pt x="431446" y="1223593"/>
                </a:lnTo>
                <a:lnTo>
                  <a:pt x="450761" y="1227492"/>
                </a:lnTo>
                <a:cubicBezTo>
                  <a:pt x="567217" y="1276749"/>
                  <a:pt x="648930" y="1392061"/>
                  <a:pt x="648930" y="1526459"/>
                </a:cubicBezTo>
                <a:cubicBezTo>
                  <a:pt x="648930" y="1705656"/>
                  <a:pt x="503662" y="1850924"/>
                  <a:pt x="324465" y="185092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6360" y="5735281"/>
            <a:ext cx="414526" cy="4256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2399624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2838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4505482" y="164999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5581871" y="164999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6664506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7758230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8865353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0" grpId="0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B07638AE-478D-495F-8427-0CDA8D10DD32}"/>
              </a:ext>
            </a:extLst>
          </p:cNvPr>
          <p:cNvSpPr/>
          <p:nvPr/>
        </p:nvSpPr>
        <p:spPr>
          <a:xfrm>
            <a:off x="4499005" y="1656756"/>
            <a:ext cx="931540" cy="9250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9315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22078C0-51D1-487D-8D13-C271873DA5B0}"/>
              </a:ext>
            </a:extLst>
          </p:cNvPr>
          <p:cNvSpPr/>
          <p:nvPr/>
        </p:nvSpPr>
        <p:spPr>
          <a:xfrm>
            <a:off x="5585892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D6085EC-913D-4F15-92C9-2A2BE54F5D74}"/>
              </a:ext>
            </a:extLst>
          </p:cNvPr>
          <p:cNvSpPr/>
          <p:nvPr/>
        </p:nvSpPr>
        <p:spPr>
          <a:xfrm>
            <a:off x="6658260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8766444-E9CD-451A-B9B0-E5BEA6D38FC6}"/>
              </a:ext>
            </a:extLst>
          </p:cNvPr>
          <p:cNvSpPr/>
          <p:nvPr/>
        </p:nvSpPr>
        <p:spPr>
          <a:xfrm>
            <a:off x="2399624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AFD7C1E-64A6-4620-8511-B7A98862E204}"/>
              </a:ext>
            </a:extLst>
          </p:cNvPr>
          <p:cNvSpPr/>
          <p:nvPr/>
        </p:nvSpPr>
        <p:spPr>
          <a:xfrm>
            <a:off x="1305577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0EDDDF4-10FE-45BC-9820-8267C7DB3EA0}"/>
              </a:ext>
            </a:extLst>
          </p:cNvPr>
          <p:cNvSpPr/>
          <p:nvPr/>
        </p:nvSpPr>
        <p:spPr>
          <a:xfrm>
            <a:off x="8852277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C837CD1-8297-43E3-8258-D76A2F1D817D}"/>
              </a:ext>
            </a:extLst>
          </p:cNvPr>
          <p:cNvSpPr/>
          <p:nvPr/>
        </p:nvSpPr>
        <p:spPr>
          <a:xfrm>
            <a:off x="7758230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DFCF4E4-01F6-43F7-A667-E491B8CC14E9}"/>
              </a:ext>
            </a:extLst>
          </p:cNvPr>
          <p:cNvSpPr/>
          <p:nvPr/>
        </p:nvSpPr>
        <p:spPr>
          <a:xfrm>
            <a:off x="11046287" y="166003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C911858-6412-4A5C-BCAD-19BADFDD04B4}"/>
              </a:ext>
            </a:extLst>
          </p:cNvPr>
          <p:cNvSpPr/>
          <p:nvPr/>
        </p:nvSpPr>
        <p:spPr>
          <a:xfrm>
            <a:off x="9952240" y="166003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8C9C4F4-1AE5-434E-BA08-3530FE0CBBAF}"/>
              </a:ext>
            </a:extLst>
          </p:cNvPr>
          <p:cNvSpPr/>
          <p:nvPr/>
        </p:nvSpPr>
        <p:spPr>
          <a:xfrm>
            <a:off x="197853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71B8F6B-1F60-41BA-9280-75468D33A9F3}"/>
              </a:ext>
            </a:extLst>
          </p:cNvPr>
          <p:cNvSpPr txBox="1"/>
          <p:nvPr/>
        </p:nvSpPr>
        <p:spPr>
          <a:xfrm>
            <a:off x="3515212" y="4988390"/>
            <a:ext cx="890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for people who love acting.</a:t>
            </a: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356BF229-F423-43CF-B70A-CCBC1BB1D8E1}"/>
              </a:ext>
            </a:extLst>
          </p:cNvPr>
          <p:cNvSpPr/>
          <p:nvPr/>
        </p:nvSpPr>
        <p:spPr>
          <a:xfrm rot="5400000">
            <a:off x="3762555" y="4370606"/>
            <a:ext cx="681476" cy="3764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-41470" y="266917"/>
            <a:ext cx="12679266" cy="79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Game. </a:t>
            </a:r>
            <a:r>
              <a:rPr lang="en-US" sz="4400" b="1" dirty="0">
                <a:solidFill>
                  <a:srgbClr val="00B050"/>
                </a:solidFill>
              </a:rPr>
              <a:t>The Wheel of Fortune.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581" y="3668786"/>
            <a:ext cx="4700408" cy="4558660"/>
          </a:xfrm>
          <a:prstGeom prst="rect">
            <a:avLst/>
          </a:prstGeom>
        </p:spPr>
      </p:pic>
      <p:sp>
        <p:nvSpPr>
          <p:cNvPr id="52" name="Freeform: Shape 20">
            <a:extLst>
              <a:ext uri="{FF2B5EF4-FFF2-40B4-BE49-F238E27FC236}">
                <a16:creationId xmlns:a16="http://schemas.microsoft.com/office/drawing/2014/main" id="{7EA6A227-3977-40B8-8903-D77E9A002BE3}"/>
              </a:ext>
            </a:extLst>
          </p:cNvPr>
          <p:cNvSpPr/>
          <p:nvPr/>
        </p:nvSpPr>
        <p:spPr>
          <a:xfrm rot="13672394">
            <a:off x="2721467" y="3960269"/>
            <a:ext cx="498916" cy="1413198"/>
          </a:xfrm>
          <a:custGeom>
            <a:avLst/>
            <a:gdLst>
              <a:gd name="connsiteX0" fmla="*/ 324465 w 648930"/>
              <a:gd name="connsiteY0" fmla="*/ 1850924 h 1850924"/>
              <a:gd name="connsiteX1" fmla="*/ 0 w 648930"/>
              <a:gd name="connsiteY1" fmla="*/ 1526459 h 1850924"/>
              <a:gd name="connsiteX2" fmla="*/ 198169 w 648930"/>
              <a:gd name="connsiteY2" fmla="*/ 1227492 h 1850924"/>
              <a:gd name="connsiteX3" fmla="*/ 217484 w 648930"/>
              <a:gd name="connsiteY3" fmla="*/ 1223593 h 1850924"/>
              <a:gd name="connsiteX4" fmla="*/ 324465 w 648930"/>
              <a:gd name="connsiteY4" fmla="*/ 0 h 1850924"/>
              <a:gd name="connsiteX5" fmla="*/ 431446 w 648930"/>
              <a:gd name="connsiteY5" fmla="*/ 1223593 h 1850924"/>
              <a:gd name="connsiteX6" fmla="*/ 450761 w 648930"/>
              <a:gd name="connsiteY6" fmla="*/ 1227492 h 1850924"/>
              <a:gd name="connsiteX7" fmla="*/ 648930 w 648930"/>
              <a:gd name="connsiteY7" fmla="*/ 1526459 h 1850924"/>
              <a:gd name="connsiteX8" fmla="*/ 324465 w 648930"/>
              <a:gd name="connsiteY8" fmla="*/ 1850924 h 185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30" h="1850924">
                <a:moveTo>
                  <a:pt x="324465" y="1850924"/>
                </a:moveTo>
                <a:cubicBezTo>
                  <a:pt x="145268" y="1850924"/>
                  <a:pt x="0" y="1705656"/>
                  <a:pt x="0" y="1526459"/>
                </a:cubicBezTo>
                <a:cubicBezTo>
                  <a:pt x="0" y="1392061"/>
                  <a:pt x="81713" y="1276749"/>
                  <a:pt x="198169" y="1227492"/>
                </a:cubicBezTo>
                <a:lnTo>
                  <a:pt x="217484" y="1223593"/>
                </a:lnTo>
                <a:lnTo>
                  <a:pt x="324465" y="0"/>
                </a:lnTo>
                <a:lnTo>
                  <a:pt x="431446" y="1223593"/>
                </a:lnTo>
                <a:lnTo>
                  <a:pt x="450761" y="1227492"/>
                </a:lnTo>
                <a:cubicBezTo>
                  <a:pt x="567217" y="1276749"/>
                  <a:pt x="648930" y="1392061"/>
                  <a:pt x="648930" y="1526459"/>
                </a:cubicBezTo>
                <a:cubicBezTo>
                  <a:pt x="648930" y="1705656"/>
                  <a:pt x="503662" y="1850924"/>
                  <a:pt x="324465" y="185092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6360" y="5735281"/>
            <a:ext cx="414526" cy="4256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186616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1303038" y="164999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2396391" y="164999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2439" y="164999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4499005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6669103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7752314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8851597" y="164999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9957160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0" grpId="0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B07638AE-478D-495F-8427-0CDA8D10DD32}"/>
              </a:ext>
            </a:extLst>
          </p:cNvPr>
          <p:cNvSpPr/>
          <p:nvPr/>
        </p:nvSpPr>
        <p:spPr>
          <a:xfrm>
            <a:off x="4499005" y="1656756"/>
            <a:ext cx="931540" cy="9250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9315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22078C0-51D1-487D-8D13-C271873DA5B0}"/>
              </a:ext>
            </a:extLst>
          </p:cNvPr>
          <p:cNvSpPr/>
          <p:nvPr/>
        </p:nvSpPr>
        <p:spPr>
          <a:xfrm>
            <a:off x="5585892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D6085EC-913D-4F15-92C9-2A2BE54F5D74}"/>
              </a:ext>
            </a:extLst>
          </p:cNvPr>
          <p:cNvSpPr/>
          <p:nvPr/>
        </p:nvSpPr>
        <p:spPr>
          <a:xfrm>
            <a:off x="6658260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8766444-E9CD-451A-B9B0-E5BEA6D38FC6}"/>
              </a:ext>
            </a:extLst>
          </p:cNvPr>
          <p:cNvSpPr/>
          <p:nvPr/>
        </p:nvSpPr>
        <p:spPr>
          <a:xfrm>
            <a:off x="2399624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AFD7C1E-64A6-4620-8511-B7A98862E204}"/>
              </a:ext>
            </a:extLst>
          </p:cNvPr>
          <p:cNvSpPr/>
          <p:nvPr/>
        </p:nvSpPr>
        <p:spPr>
          <a:xfrm>
            <a:off x="1305577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0EDDDF4-10FE-45BC-9820-8267C7DB3EA0}"/>
              </a:ext>
            </a:extLst>
          </p:cNvPr>
          <p:cNvSpPr/>
          <p:nvPr/>
        </p:nvSpPr>
        <p:spPr>
          <a:xfrm>
            <a:off x="8852277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C837CD1-8297-43E3-8258-D76A2F1D817D}"/>
              </a:ext>
            </a:extLst>
          </p:cNvPr>
          <p:cNvSpPr/>
          <p:nvPr/>
        </p:nvSpPr>
        <p:spPr>
          <a:xfrm>
            <a:off x="7758230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DFCF4E4-01F6-43F7-A667-E491B8CC14E9}"/>
              </a:ext>
            </a:extLst>
          </p:cNvPr>
          <p:cNvSpPr/>
          <p:nvPr/>
        </p:nvSpPr>
        <p:spPr>
          <a:xfrm>
            <a:off x="11046287" y="166003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C911858-6412-4A5C-BCAD-19BADFDD04B4}"/>
              </a:ext>
            </a:extLst>
          </p:cNvPr>
          <p:cNvSpPr/>
          <p:nvPr/>
        </p:nvSpPr>
        <p:spPr>
          <a:xfrm>
            <a:off x="9952240" y="166003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8C9C4F4-1AE5-434E-BA08-3530FE0CBBAF}"/>
              </a:ext>
            </a:extLst>
          </p:cNvPr>
          <p:cNvSpPr/>
          <p:nvPr/>
        </p:nvSpPr>
        <p:spPr>
          <a:xfrm>
            <a:off x="197853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71B8F6B-1F60-41BA-9280-75468D33A9F3}"/>
              </a:ext>
            </a:extLst>
          </p:cNvPr>
          <p:cNvSpPr txBox="1"/>
          <p:nvPr/>
        </p:nvSpPr>
        <p:spPr>
          <a:xfrm>
            <a:off x="3515212" y="4988390"/>
            <a:ext cx="890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kind of sport.</a:t>
            </a: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356BF229-F423-43CF-B70A-CCBC1BB1D8E1}"/>
              </a:ext>
            </a:extLst>
          </p:cNvPr>
          <p:cNvSpPr/>
          <p:nvPr/>
        </p:nvSpPr>
        <p:spPr>
          <a:xfrm rot="5400000">
            <a:off x="3762555" y="4370606"/>
            <a:ext cx="681476" cy="3764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-41470" y="266917"/>
            <a:ext cx="12679266" cy="79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Game. </a:t>
            </a:r>
            <a:r>
              <a:rPr lang="en-US" sz="4400" b="1" dirty="0">
                <a:solidFill>
                  <a:srgbClr val="00B050"/>
                </a:solidFill>
              </a:rPr>
              <a:t>The Wheel of Fortune.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581" y="3668786"/>
            <a:ext cx="4700408" cy="4558660"/>
          </a:xfrm>
          <a:prstGeom prst="rect">
            <a:avLst/>
          </a:prstGeom>
        </p:spPr>
      </p:pic>
      <p:sp>
        <p:nvSpPr>
          <p:cNvPr id="52" name="Freeform: Shape 20">
            <a:extLst>
              <a:ext uri="{FF2B5EF4-FFF2-40B4-BE49-F238E27FC236}">
                <a16:creationId xmlns:a16="http://schemas.microsoft.com/office/drawing/2014/main" id="{7EA6A227-3977-40B8-8903-D77E9A002BE3}"/>
              </a:ext>
            </a:extLst>
          </p:cNvPr>
          <p:cNvSpPr/>
          <p:nvPr/>
        </p:nvSpPr>
        <p:spPr>
          <a:xfrm rot="13672394">
            <a:off x="2721467" y="3960269"/>
            <a:ext cx="498916" cy="1413198"/>
          </a:xfrm>
          <a:custGeom>
            <a:avLst/>
            <a:gdLst>
              <a:gd name="connsiteX0" fmla="*/ 324465 w 648930"/>
              <a:gd name="connsiteY0" fmla="*/ 1850924 h 1850924"/>
              <a:gd name="connsiteX1" fmla="*/ 0 w 648930"/>
              <a:gd name="connsiteY1" fmla="*/ 1526459 h 1850924"/>
              <a:gd name="connsiteX2" fmla="*/ 198169 w 648930"/>
              <a:gd name="connsiteY2" fmla="*/ 1227492 h 1850924"/>
              <a:gd name="connsiteX3" fmla="*/ 217484 w 648930"/>
              <a:gd name="connsiteY3" fmla="*/ 1223593 h 1850924"/>
              <a:gd name="connsiteX4" fmla="*/ 324465 w 648930"/>
              <a:gd name="connsiteY4" fmla="*/ 0 h 1850924"/>
              <a:gd name="connsiteX5" fmla="*/ 431446 w 648930"/>
              <a:gd name="connsiteY5" fmla="*/ 1223593 h 1850924"/>
              <a:gd name="connsiteX6" fmla="*/ 450761 w 648930"/>
              <a:gd name="connsiteY6" fmla="*/ 1227492 h 1850924"/>
              <a:gd name="connsiteX7" fmla="*/ 648930 w 648930"/>
              <a:gd name="connsiteY7" fmla="*/ 1526459 h 1850924"/>
              <a:gd name="connsiteX8" fmla="*/ 324465 w 648930"/>
              <a:gd name="connsiteY8" fmla="*/ 1850924 h 185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30" h="1850924">
                <a:moveTo>
                  <a:pt x="324465" y="1850924"/>
                </a:moveTo>
                <a:cubicBezTo>
                  <a:pt x="145268" y="1850924"/>
                  <a:pt x="0" y="1705656"/>
                  <a:pt x="0" y="1526459"/>
                </a:cubicBezTo>
                <a:cubicBezTo>
                  <a:pt x="0" y="1392061"/>
                  <a:pt x="81713" y="1276749"/>
                  <a:pt x="198169" y="1227492"/>
                </a:cubicBezTo>
                <a:lnTo>
                  <a:pt x="217484" y="1223593"/>
                </a:lnTo>
                <a:lnTo>
                  <a:pt x="324465" y="0"/>
                </a:lnTo>
                <a:lnTo>
                  <a:pt x="431446" y="1223593"/>
                </a:lnTo>
                <a:lnTo>
                  <a:pt x="450761" y="1227492"/>
                </a:lnTo>
                <a:cubicBezTo>
                  <a:pt x="567217" y="1276749"/>
                  <a:pt x="648930" y="1392061"/>
                  <a:pt x="648930" y="1526459"/>
                </a:cubicBezTo>
                <a:cubicBezTo>
                  <a:pt x="648930" y="1705656"/>
                  <a:pt x="503662" y="1850924"/>
                  <a:pt x="324465" y="185092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6360" y="5735281"/>
            <a:ext cx="414526" cy="4256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2411386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54796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4491885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5593052" y="1650491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6659716" y="1650491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7773840" y="1650491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8851073" y="1650491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9959360" y="166003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0" grpId="0"/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B07638AE-478D-495F-8427-0CDA8D10DD32}"/>
              </a:ext>
            </a:extLst>
          </p:cNvPr>
          <p:cNvSpPr/>
          <p:nvPr/>
        </p:nvSpPr>
        <p:spPr>
          <a:xfrm>
            <a:off x="4499005" y="1656756"/>
            <a:ext cx="931540" cy="9250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9315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22078C0-51D1-487D-8D13-C271873DA5B0}"/>
              </a:ext>
            </a:extLst>
          </p:cNvPr>
          <p:cNvSpPr/>
          <p:nvPr/>
        </p:nvSpPr>
        <p:spPr>
          <a:xfrm>
            <a:off x="5585892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D6085EC-913D-4F15-92C9-2A2BE54F5D74}"/>
              </a:ext>
            </a:extLst>
          </p:cNvPr>
          <p:cNvSpPr/>
          <p:nvPr/>
        </p:nvSpPr>
        <p:spPr>
          <a:xfrm>
            <a:off x="6658260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8766444-E9CD-451A-B9B0-E5BEA6D38FC6}"/>
              </a:ext>
            </a:extLst>
          </p:cNvPr>
          <p:cNvSpPr/>
          <p:nvPr/>
        </p:nvSpPr>
        <p:spPr>
          <a:xfrm>
            <a:off x="2399624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AFD7C1E-64A6-4620-8511-B7A98862E204}"/>
              </a:ext>
            </a:extLst>
          </p:cNvPr>
          <p:cNvSpPr/>
          <p:nvPr/>
        </p:nvSpPr>
        <p:spPr>
          <a:xfrm>
            <a:off x="1305577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0EDDDF4-10FE-45BC-9820-8267C7DB3EA0}"/>
              </a:ext>
            </a:extLst>
          </p:cNvPr>
          <p:cNvSpPr/>
          <p:nvPr/>
        </p:nvSpPr>
        <p:spPr>
          <a:xfrm>
            <a:off x="8852277" y="1656756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C837CD1-8297-43E3-8258-D76A2F1D817D}"/>
              </a:ext>
            </a:extLst>
          </p:cNvPr>
          <p:cNvSpPr/>
          <p:nvPr/>
        </p:nvSpPr>
        <p:spPr>
          <a:xfrm>
            <a:off x="7758230" y="165675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DFCF4E4-01F6-43F7-A667-E491B8CC14E9}"/>
              </a:ext>
            </a:extLst>
          </p:cNvPr>
          <p:cNvSpPr/>
          <p:nvPr/>
        </p:nvSpPr>
        <p:spPr>
          <a:xfrm>
            <a:off x="11046287" y="1660035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C911858-6412-4A5C-BCAD-19BADFDD04B4}"/>
              </a:ext>
            </a:extLst>
          </p:cNvPr>
          <p:cNvSpPr/>
          <p:nvPr/>
        </p:nvSpPr>
        <p:spPr>
          <a:xfrm>
            <a:off x="9952240" y="166003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8C9C4F4-1AE5-434E-BA08-3530FE0CBBAF}"/>
              </a:ext>
            </a:extLst>
          </p:cNvPr>
          <p:cNvSpPr/>
          <p:nvPr/>
        </p:nvSpPr>
        <p:spPr>
          <a:xfrm>
            <a:off x="197853" y="1656754"/>
            <a:ext cx="931540" cy="9250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71B8F6B-1F60-41BA-9280-75468D33A9F3}"/>
              </a:ext>
            </a:extLst>
          </p:cNvPr>
          <p:cNvSpPr txBox="1"/>
          <p:nvPr/>
        </p:nvSpPr>
        <p:spPr>
          <a:xfrm>
            <a:off x="3515212" y="4988390"/>
            <a:ext cx="890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outdoor activity.</a:t>
            </a:r>
          </a:p>
        </p:txBody>
      </p:sp>
      <p:sp>
        <p:nvSpPr>
          <p:cNvPr id="181" name="Isosceles Triangle 180">
            <a:extLst>
              <a:ext uri="{FF2B5EF4-FFF2-40B4-BE49-F238E27FC236}">
                <a16:creationId xmlns:a16="http://schemas.microsoft.com/office/drawing/2014/main" id="{356BF229-F423-43CF-B70A-CCBC1BB1D8E1}"/>
              </a:ext>
            </a:extLst>
          </p:cNvPr>
          <p:cNvSpPr/>
          <p:nvPr/>
        </p:nvSpPr>
        <p:spPr>
          <a:xfrm rot="5400000">
            <a:off x="3762555" y="4370606"/>
            <a:ext cx="681476" cy="3764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-41470" y="266917"/>
            <a:ext cx="12679266" cy="79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Game. </a:t>
            </a:r>
            <a:r>
              <a:rPr lang="en-US" sz="4400" b="1" dirty="0">
                <a:solidFill>
                  <a:srgbClr val="00B050"/>
                </a:solidFill>
              </a:rPr>
              <a:t>The Wheel of Fortune.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581" y="3668786"/>
            <a:ext cx="4700408" cy="4558660"/>
          </a:xfrm>
          <a:prstGeom prst="rect">
            <a:avLst/>
          </a:prstGeom>
        </p:spPr>
      </p:pic>
      <p:sp>
        <p:nvSpPr>
          <p:cNvPr id="52" name="Freeform: Shape 20">
            <a:extLst>
              <a:ext uri="{FF2B5EF4-FFF2-40B4-BE49-F238E27FC236}">
                <a16:creationId xmlns:a16="http://schemas.microsoft.com/office/drawing/2014/main" id="{7EA6A227-3977-40B8-8903-D77E9A002BE3}"/>
              </a:ext>
            </a:extLst>
          </p:cNvPr>
          <p:cNvSpPr/>
          <p:nvPr/>
        </p:nvSpPr>
        <p:spPr>
          <a:xfrm rot="13672394">
            <a:off x="2721467" y="3960269"/>
            <a:ext cx="498916" cy="1413198"/>
          </a:xfrm>
          <a:custGeom>
            <a:avLst/>
            <a:gdLst>
              <a:gd name="connsiteX0" fmla="*/ 324465 w 648930"/>
              <a:gd name="connsiteY0" fmla="*/ 1850924 h 1850924"/>
              <a:gd name="connsiteX1" fmla="*/ 0 w 648930"/>
              <a:gd name="connsiteY1" fmla="*/ 1526459 h 1850924"/>
              <a:gd name="connsiteX2" fmla="*/ 198169 w 648930"/>
              <a:gd name="connsiteY2" fmla="*/ 1227492 h 1850924"/>
              <a:gd name="connsiteX3" fmla="*/ 217484 w 648930"/>
              <a:gd name="connsiteY3" fmla="*/ 1223593 h 1850924"/>
              <a:gd name="connsiteX4" fmla="*/ 324465 w 648930"/>
              <a:gd name="connsiteY4" fmla="*/ 0 h 1850924"/>
              <a:gd name="connsiteX5" fmla="*/ 431446 w 648930"/>
              <a:gd name="connsiteY5" fmla="*/ 1223593 h 1850924"/>
              <a:gd name="connsiteX6" fmla="*/ 450761 w 648930"/>
              <a:gd name="connsiteY6" fmla="*/ 1227492 h 1850924"/>
              <a:gd name="connsiteX7" fmla="*/ 648930 w 648930"/>
              <a:gd name="connsiteY7" fmla="*/ 1526459 h 1850924"/>
              <a:gd name="connsiteX8" fmla="*/ 324465 w 648930"/>
              <a:gd name="connsiteY8" fmla="*/ 1850924 h 185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930" h="1850924">
                <a:moveTo>
                  <a:pt x="324465" y="1850924"/>
                </a:moveTo>
                <a:cubicBezTo>
                  <a:pt x="145268" y="1850924"/>
                  <a:pt x="0" y="1705656"/>
                  <a:pt x="0" y="1526459"/>
                </a:cubicBezTo>
                <a:cubicBezTo>
                  <a:pt x="0" y="1392061"/>
                  <a:pt x="81713" y="1276749"/>
                  <a:pt x="198169" y="1227492"/>
                </a:cubicBezTo>
                <a:lnTo>
                  <a:pt x="217484" y="1223593"/>
                </a:lnTo>
                <a:lnTo>
                  <a:pt x="324465" y="0"/>
                </a:lnTo>
                <a:lnTo>
                  <a:pt x="431446" y="1223593"/>
                </a:lnTo>
                <a:lnTo>
                  <a:pt x="450761" y="1227492"/>
                </a:lnTo>
                <a:cubicBezTo>
                  <a:pt x="567217" y="1276749"/>
                  <a:pt x="648930" y="1392061"/>
                  <a:pt x="648930" y="1526459"/>
                </a:cubicBezTo>
                <a:cubicBezTo>
                  <a:pt x="648930" y="1705656"/>
                  <a:pt x="503662" y="1850924"/>
                  <a:pt x="324465" y="185092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6360" y="5735281"/>
            <a:ext cx="414526" cy="4256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2399624" y="165675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3449315" y="1653546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4506768" y="1637345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5585892" y="1653546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6665016" y="166003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7752314" y="1660034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8852277" y="1650269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3208D2-4C3F-40D1-9BF0-3AF7A4E4EE30}"/>
              </a:ext>
            </a:extLst>
          </p:cNvPr>
          <p:cNvSpPr/>
          <p:nvPr/>
        </p:nvSpPr>
        <p:spPr>
          <a:xfrm>
            <a:off x="9968776" y="1656819"/>
            <a:ext cx="931540" cy="92509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0" grpId="0"/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6867</TotalTime>
  <Words>1002</Words>
  <Application>Microsoft Office PowerPoint</Application>
  <PresentationFormat>Màn hình rộng</PresentationFormat>
  <Paragraphs>212</Paragraphs>
  <Slides>33</Slides>
  <Notes>11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401</cp:revision>
  <dcterms:created xsi:type="dcterms:W3CDTF">2020-12-08T03:17:05Z</dcterms:created>
  <dcterms:modified xsi:type="dcterms:W3CDTF">2022-09-06T07:32:14Z</dcterms:modified>
</cp:coreProperties>
</file>