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0" r:id="rId2"/>
    <p:sldId id="304" r:id="rId3"/>
    <p:sldId id="302" r:id="rId4"/>
    <p:sldId id="292" r:id="rId5"/>
    <p:sldId id="360" r:id="rId6"/>
    <p:sldId id="391" r:id="rId7"/>
    <p:sldId id="333" r:id="rId8"/>
    <p:sldId id="403" r:id="rId9"/>
    <p:sldId id="404" r:id="rId10"/>
    <p:sldId id="405" r:id="rId11"/>
    <p:sldId id="406" r:id="rId12"/>
    <p:sldId id="356" r:id="rId13"/>
    <p:sldId id="336" r:id="rId14"/>
    <p:sldId id="395" r:id="rId15"/>
    <p:sldId id="407" r:id="rId16"/>
    <p:sldId id="397" r:id="rId17"/>
    <p:sldId id="344" r:id="rId18"/>
    <p:sldId id="398" r:id="rId19"/>
    <p:sldId id="315" r:id="rId20"/>
    <p:sldId id="367" r:id="rId21"/>
    <p:sldId id="331" r:id="rId22"/>
    <p:sldId id="295" r:id="rId23"/>
    <p:sldId id="329" r:id="rId24"/>
    <p:sldId id="3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2" clrIdx="0">
    <p:extLst>
      <p:ext uri="{19B8F6BF-5375-455C-9EA6-DF929625EA0E}">
        <p15:presenceInfo xmlns:p15="http://schemas.microsoft.com/office/powerpoint/2012/main" userId="83b57fff0cc03ed3" providerId="Windows Live"/>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30"/>
    <p:restoredTop sz="94780"/>
  </p:normalViewPr>
  <p:slideViewPr>
    <p:cSldViewPr snapToGrid="0">
      <p:cViewPr varScale="1">
        <p:scale>
          <a:sx n="61" d="100"/>
          <a:sy n="61" d="100"/>
        </p:scale>
        <p:origin x="46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02.068"/>
    </inkml:context>
    <inkml:brush xml:id="br0">
      <inkml:brushProperty name="width" value="0.025" units="cm"/>
      <inkml:brushProperty name="height" value="0.025" units="cm"/>
      <inkml:brushProperty name="color" value="#E71224"/>
    </inkml:brush>
  </inkml:definitions>
  <inkml:trace contextRef="#ctx0" brushRef="#br0">1108 0 24575,'-38'0'0,"12"0"0,-18 0 0,21 0 0,-4 0 0,6 0 0,-7 0 0,5 0 0,-11 0 0,5 0 0,-7 0 0,-7 0 0,5 0 0,-13 6 0,-3 8 0,4 13 0,-10 2 0,13 4 0,-9 1 0,2-6 0,4 13 0,6-15 0,13 4 0,4-8 0,-3 8 0,12-7 0,-11 6 0,18-8 0,-5 6 0,5-4 0,-1 11 0,1-5 0,-1 7 0,5-1 0,-3 1 0,8-7 0,-3 5 0,5-5 0,0 7 0,0 0 0,0-1 0,0 1 0,0 0 0,0-1 0,0-6 0,5 5 0,6-11 0,6 4 0,10-5 0,-4 0 0,11-4 0,-5 3 0,14-7 0,-5 3 0,13-4 0,-6 0 0,8 0 0,0 0 0,0 0 0,-7 0 0,5 0 0,-14-6 0,0-1 0,-3-1 0,-11-4 0,11 4 0,-12-5 0,6 0 0,-1 0 0,-4 0 0,4 0 0,-11 0 0,3-4 0,-3-2 0,0-4 0,3 4 0,1-7 0,2 6 0,-2-7 0,-1 4 0,-3 0 0,0 0 0,3-1 0,-3 1 0,0 0 0,-2 0 0,-5 1 0,0 0 0,6-6 0,-5 5 0,5-10 0,-6 10 0,2-10 0,-2 9 0,1-9 0,-5 5 0,5-13 0,-8 5 0,8-11 0,-9 12 0,9-6 0,-4 7 0,0 0 0,3 0 0,-8 0 0,8 5 0,-8-4 0,3 10 0,-4-14 0,0 12 0,0-12 0,0 14 0,0-10 0,0 9 0,0-8 0,0 8 0,0-8 0,0 3 0,0 0 0,-5-4 0,0 4 0,-5 1 0,-1-5 0,2 9 0,-1-3 0,5 5 0,-3-1 0,7 1 0,-8 0 0,8 0 0,-7-1 0,7 1 0,-3-5 0,4 3 0,-4-3 0,3 4 0,-3-4 0,0 3 0,3-3 0,-8-1 0,3 1 0,1-2 0,1 3 0,0 4 0,-1 0 0,0 0 0,1 0 0,0 4 0,3-3 0,-7 4 0,7-5 0,-3 0 0,4 0 0,-4-1 0,3 1 0,-3 0 0,4 0 0,0 0 0,-4 4 0,3-2 0,-6 6 0,6-7 0,-7 4 0,4-5 0,-1 0 0,1 1 0,0-1 0,3 0 0,-3 5 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59.921"/>
    </inkml:context>
    <inkml:brush xml:id="br0">
      <inkml:brushProperty name="width" value="0.025" units="cm"/>
      <inkml:brushProperty name="height" value="0.025" units="cm"/>
      <inkml:brushProperty name="color" value="#E71224"/>
    </inkml:brush>
  </inkml:definitions>
  <inkml:trace contextRef="#ctx0" brushRef="#br0">1488 0 24575,'-51'0'0,"15"0"0,-22 0 0,28 0 0,-8 0 0,10 0 0,-9 0 0,7 0 0,-16 0 0,6 0 0,-8 0 0,-10 0 0,7 0 0,-17 6 0,-5 8 0,7 13 0,-16 2 0,19 4 0,-12 1 0,3-6 0,5 13 0,8-15 0,17 4 0,5-8 0,-2 8 0,14-7 0,-13 6 0,22-8 0,-5 6 0,6-4 0,-1 11 0,1-5 0,-1 7 0,7-1 0,-5 1 0,12-7 0,-5 5 0,7-5 0,0 7 0,0 0 0,0-1 0,0 1 0,0 0 0,0-1 0,0-6 0,7 5 0,7-11 0,9 4 0,14-5 0,-7 0 0,16-4 0,-7 3 0,19-7 0,-7 3 0,17-4 0,-7 0 0,10 0 0,1 0 0,-1 0 0,-10 0 0,7 0 0,-17-6 0,-2-1 0,-3-1 0,-16-4 0,16 4 0,-16-5 0,7 0 0,0 0 0,-7 0 0,7 0 0,-16 0 0,5-4 0,-5-2 0,0-4 0,6 4 0,-1-7 0,4 6 0,-4-7 0,0 4 0,-4 0 0,-1 0 0,5-1 0,-5 1 0,0 0 0,-2 0 0,-6 1 0,-1 0 0,7-6 0,-5 5 0,6-10 0,-7 10 0,0-10 0,0 9 0,1-9 0,-7 5 0,6-13 0,-11 5 0,12-11 0,-12 12 0,11-6 0,-5 7 0,0 0 0,4 0 0,-10 0 0,9 5 0,-9-4 0,3 10 0,-5-14 0,0 12 0,0-12 0,0 14 0,0-10 0,0 9 0,0-8 0,0 8 0,0-8 0,0 3 0,0 0 0,-6-4 0,-2 4 0,-6 1 0,0-5 0,2 9 0,-1-3 0,6 5 0,-4-1 0,9 1 0,-9 0 0,10 0 0,-10-1 0,10 1 0,-5-5 0,6 3 0,-6-3 0,5 4 0,-4-4 0,-1 3 0,5-3 0,-11-1 0,5 1 0,-1-2 0,3 3 0,-1 4 0,0 0 0,-1 0 0,2 0 0,-1 4 0,5-3 0,-10 4 0,10-5 0,-4 0 0,5 0 0,-6-1 0,5 1 0,-5 0 0,6 0 0,0 0 0,-5 4 0,4-2 0,-9 6 0,9-7 0,-9 4 0,3-5 0,1 0 0,1 1 0,0-1 0,4 0 0,-5 5 0,6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21:58.856"/>
    </inkml:context>
    <inkml:brush xml:id="br0">
      <inkml:brushProperty name="width" value="0.025" units="cm"/>
      <inkml:brushProperty name="height" value="0.025" units="cm"/>
      <inkml:brushProperty name="color" value="#E71224"/>
    </inkml:brush>
  </inkml:definitions>
  <inkml:trace contextRef="#ctx0" brushRef="#br0">245 1358 24575,'-18'0'0,"1"0"0,-5-16 0,7 8 0,-6-14 0,9 1 0,-3 3 0,3-10 0,2 7 0,-1-6 0,5 4 0,-10-11 0,8 5 0,-9 0 0,5-5 0,6 5 0,-4 0 0,9 1 0,-4 0 0,1 6 0,3-13 0,-4 6 0,5-6 0,0-1 0,0-8 0,0-1 0,0-8 0,0 7 0,0 3 0,0-1 0,0 13 0,0-11 0,0 13 0,5 0 0,1-6 0,5 13 0,0-6 0,0 1 0,-1 4 0,6-5 0,0 7 0,5 0 0,0 0 0,7-1 0,-6 5 0,12 0 0,-11 2 0,11 2 0,-12-3 0,12 10 0,-11-4 0,11 4 0,-12 0 0,6-4 0,-1 9 0,12-4 0,-1 5 0,0 0 0,-11 0 0,1 0 0,-6 0 0,6 0 0,-1 0 0,-4 0 0,4 0 0,-6 0 0,0 0 0,0 0 0,0 5 0,0 0 0,0 11 0,0-5 0,6 10 0,-4-4 0,4 0 0,-6 3 0,0-4 0,1 12 0,0-6 0,-5 6 0,3-7 0,-3 6 0,0-4 0,4 4 0,-9 1 0,3-6 0,-4 6 0,4 2 0,-3-7 0,3 7 0,-4-2 0,-5-6 0,4 6 0,-9-1 0,9-4 0,-9 10 0,3-3 0,-4-1 0,6 5 0,-5-12 0,4 12 0,-5-11 0,0 4 0,0-6 0,0 0 0,0 0 0,0 0 0,0 0 0,0 0 0,0 0 0,0 0 0,0 0 0,0 0 0,-5-1 0,0 1 0,-6 0 0,1-5 0,0 4 0,0-5 0,-5 5 0,-1-4 0,2-3 0,-1-3 0,6-1 0,-6 1 0,5-1 0,-10 1 0,4 5 0,1-4 0,-5 4 0,4-5 0,-5 5 0,0-4 0,5 4 0,-4-5 0,10-1 0,-10 2 0,10-2 0,-10-3 0,9 2 0,-3-3 0,0 0 0,3 3 0,-3-7 0,4 7 0,-4-7 0,3 3 0,-3 0 0,-1-3 0,5 3 0,-5-4 0,-3 0 0,6 0 0,-12 0 0,9 0 0,-1 0 0,-4 0 0,4 0 0,-5 0 0,0 0 0,0 0 0,0 0 0,0 0 0,0 0 0,0 0 0,0 0 0,5 0 0,-4 0 0,10 0 0,-10 0 0,9 0 0,-3-4 0,-1 3 0,5-3 0,-5 0 0,7 3 0,-1-3 0,4 0 0,-3 2 0,4-5 0,-5 6 0,0-7 0,0 7 0,0-7 0,0 7 0,0-6 0,0 5 0,0-5 0,0 6 0,4-7 0,-3 7 0,4-3 0,-8 11 0,6-6 0,-1 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22:02.961"/>
    </inkml:context>
    <inkml:brush xml:id="br0">
      <inkml:brushProperty name="width" value="0.025" units="cm"/>
      <inkml:brushProperty name="height" value="0.025" units="cm"/>
      <inkml:brushProperty name="color" value="#E71224"/>
    </inkml:brush>
  </inkml:definitions>
  <inkml:trace contextRef="#ctx0" brushRef="#br0">322 1358 24575,'-24'0'0,"1"0"0,-5-16 0,8 8 0,-8-14 0,13 1 0,-5 3 0,5-10 0,1 7 0,-1-6 0,7 4 0,-12-11 0,9 5 0,-11 0 0,7-5 0,7 5 0,-5 0 0,11 1 0,-4 0 0,0 6 0,4-13 0,-4 6 0,6-6 0,0-1 0,0-8 0,0-1 0,0-8 0,0 7 0,0 3 0,0-1 0,0 13 0,0-11 0,0 13 0,6 0 0,3-6 0,5 13 0,0-6 0,1 1 0,-1 4 0,6-5 0,2 7 0,5 0 0,1 0 0,8-1 0,-7 5 0,16 0 0,-15 2 0,14 2 0,-14-3 0,15 10 0,-16-4 0,16 4 0,-15 0 0,6-4 0,0 9 0,14-4 0,0 5 0,1 0 0,-15 0 0,0 0 0,-6 0 0,6 0 0,0 0 0,-7 0 0,8 0 0,-10 0 0,0 0 0,1 0 0,-1 5 0,1 0 0,-1 11 0,1-5 0,8 10 0,-6-4 0,6 0 0,-9 3 0,1-4 0,1 12 0,-1-6 0,-5 6 0,3-7 0,-3 6 0,-2-4 0,7 4 0,-12 1 0,4-6 0,-5 6 0,5 2 0,-5-7 0,5 7 0,-6-2 0,-6-6 0,5 6 0,-11-1 0,10-4 0,-11 10 0,5-3 0,-6-1 0,7 5 0,-5-12 0,5 12 0,-7-11 0,0 4 0,0-6 0,0 0 0,0 0 0,0 0 0,0 0 0,0 0 0,0 0 0,0 0 0,0 0 0,0 0 0,-6-1 0,-2 1 0,-6 0 0,1-5 0,-1 4 0,1-5 0,-5 5 0,-4-4 0,3-3 0,0-3 0,7-1 0,-7 1 0,5-1 0,-12 1 0,5 5 0,0-4 0,-5 4 0,6-5 0,-8 5 0,0-4 0,8 4 0,-6-5 0,12-1 0,-12 2 0,12-2 0,-12-3 0,13 2 0,-6-3 0,0 0 0,5 3 0,-5-7 0,7 7 0,-7-7 0,5 3 0,-5 0 0,0-3 0,5 3 0,-5-4 0,-6 0 0,10 0 0,-16 0 0,10 0 0,0 0 0,-5 0 0,6 0 0,-8 0 0,0 0 0,1 0 0,-1 0 0,0 0 0,1 0 0,-1 0 0,0 0 0,7 0 0,-5 0 0,13 0 0,-13 0 0,12 0 0,-5-4 0,0 3 0,5-3 0,-5 0 0,7 3 0,1-3 0,4 0 0,-3 2 0,4-5 0,-6 6 0,1-7 0,-1 7 0,1-7 0,-1 7 0,0-6 0,0 5 0,0-5 0,0 6 0,6-7 0,-4 7 0,3-3 0,-8 11 0,8-6 0,-3 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22:09.015"/>
    </inkml:context>
    <inkml:brush xml:id="br0">
      <inkml:brushProperty name="width" value="0.025" units="cm"/>
      <inkml:brushProperty name="height" value="0.025" units="cm"/>
      <inkml:brushProperty name="color" value="#E71224"/>
    </inkml:brush>
  </inkml:definitions>
  <inkml:trace contextRef="#ctx0" brushRef="#br0">322 1358 24575,'-24'0'0,"1"0"0,-5-16 0,8 8 0,-8-14 0,13 1 0,-5 3 0,5-10 0,1 7 0,-1-6 0,7 4 0,-12-11 0,9 5 0,-11 0 0,7-5 0,7 5 0,-5 0 0,11 1 0,-4 0 0,0 6 0,4-13 0,-4 6 0,6-6 0,0-1 0,0-8 0,0-1 0,0-8 0,0 7 0,0 3 0,0-1 0,0 13 0,0-11 0,0 13 0,6 0 0,3-6 0,5 13 0,0-6 0,1 1 0,-1 4 0,6-5 0,2 7 0,5 0 0,1 0 0,8-1 0,-7 5 0,16 0 0,-15 2 0,14 2 0,-14-3 0,15 10 0,-16-4 0,16 4 0,-15 0 0,6-4 0,0 9 0,14-4 0,0 5 0,1 0 0,-15 0 0,0 0 0,-6 0 0,6 0 0,0 0 0,-7 0 0,8 0 0,-10 0 0,0 0 0,1 0 0,-1 5 0,1 0 0,-1 11 0,1-5 0,8 10 0,-6-4 0,6 0 0,-9 3 0,1-4 0,1 12 0,-1-6 0,-5 6 0,3-7 0,-3 6 0,-2-4 0,7 4 0,-12 1 0,4-6 0,-5 6 0,5 2 0,-5-7 0,5 7 0,-6-2 0,-6-6 0,5 6 0,-11-1 0,10-4 0,-11 10 0,5-3 0,-6-1 0,7 5 0,-5-12 0,5 12 0,-7-11 0,0 4 0,0-6 0,0 0 0,0 0 0,0 0 0,0 0 0,0 0 0,0 0 0,0 0 0,0 0 0,0 0 0,-6-1 0,-2 1 0,-6 0 0,1-5 0,-1 4 0,1-5 0,-5 5 0,-4-4 0,3-3 0,0-3 0,7-1 0,-7 1 0,5-1 0,-12 1 0,5 5 0,0-4 0,-5 4 0,6-5 0,-8 5 0,0-4 0,8 4 0,-6-5 0,12-1 0,-12 2 0,12-2 0,-12-3 0,13 2 0,-6-3 0,0 0 0,5 3 0,-5-7 0,7 7 0,-7-7 0,5 3 0,-5 0 0,0-3 0,5 3 0,-5-4 0,-6 0 0,10 0 0,-16 0 0,10 0 0,0 0 0,-5 0 0,6 0 0,-8 0 0,0 0 0,1 0 0,-1 0 0,0 0 0,1 0 0,-1 0 0,0 0 0,7 0 0,-5 0 0,13 0 0,-13 0 0,12 0 0,-5-4 0,0 3 0,5-3 0,-5 0 0,7 3 0,1-3 0,4 0 0,-3 2 0,4-5 0,-6 6 0,1-7 0,-1 7 0,1-7 0,-1 7 0,0-6 0,0 5 0,0-5 0,0 6 0,6-7 0,-4 7 0,3-3 0,-8 11 0,8-6 0,-3 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22:13.205"/>
    </inkml:context>
    <inkml:brush xml:id="br0">
      <inkml:brushProperty name="width" value="0.025" units="cm"/>
      <inkml:brushProperty name="height" value="0.025" units="cm"/>
      <inkml:brushProperty name="color" value="#E71224"/>
    </inkml:brush>
  </inkml:definitions>
  <inkml:trace contextRef="#ctx0" brushRef="#br0">322 1358 24575,'-24'0'0,"1"0"0,-5-16 0,8 8 0,-8-14 0,13 1 0,-5 3 0,5-10 0,1 7 0,-1-6 0,7 4 0,-12-11 0,9 5 0,-11 0 0,7-5 0,7 5 0,-5 0 0,11 1 0,-4 0 0,0 6 0,4-13 0,-4 6 0,6-6 0,0-1 0,0-8 0,0-1 0,0-8 0,0 7 0,0 3 0,0-1 0,0 13 0,0-11 0,0 13 0,6 0 0,3-6 0,5 13 0,0-6 0,1 1 0,-1 4 0,6-5 0,2 7 0,5 0 0,1 0 0,8-1 0,-7 5 0,16 0 0,-15 2 0,14 2 0,-14-3 0,15 10 0,-16-4 0,16 4 0,-15 0 0,6-4 0,0 9 0,14-4 0,0 5 0,1 0 0,-15 0 0,0 0 0,-6 0 0,6 0 0,0 0 0,-7 0 0,8 0 0,-10 0 0,0 0 0,1 0 0,-1 5 0,1 0 0,-1 11 0,1-5 0,8 10 0,-6-4 0,6 0 0,-9 3 0,1-4 0,1 12 0,-1-6 0,-5 6 0,3-7 0,-3 6 0,-2-4 0,7 4 0,-12 1 0,4-6 0,-5 6 0,5 2 0,-5-7 0,5 7 0,-6-2 0,-6-6 0,5 6 0,-11-1 0,10-4 0,-11 10 0,5-3 0,-6-1 0,7 5 0,-5-12 0,5 12 0,-7-11 0,0 4 0,0-6 0,0 0 0,0 0 0,0 0 0,0 0 0,0 0 0,0 0 0,0 0 0,0 0 0,0 0 0,-6-1 0,-2 1 0,-6 0 0,1-5 0,-1 4 0,1-5 0,-5 5 0,-4-4 0,3-3 0,0-3 0,7-1 0,-7 1 0,5-1 0,-12 1 0,5 5 0,0-4 0,-5 4 0,6-5 0,-8 5 0,0-4 0,8 4 0,-6-5 0,12-1 0,-12 2 0,12-2 0,-12-3 0,13 2 0,-6-3 0,0 0 0,5 3 0,-5-7 0,7 7 0,-7-7 0,5 3 0,-5 0 0,0-3 0,5 3 0,-5-4 0,-6 0 0,10 0 0,-16 0 0,10 0 0,0 0 0,-5 0 0,6 0 0,-8 0 0,0 0 0,1 0 0,-1 0 0,0 0 0,1 0 0,-1 0 0,0 0 0,7 0 0,-5 0 0,13 0 0,-13 0 0,12 0 0,-5-4 0,0 3 0,5-3 0,-5 0 0,7 3 0,1-3 0,4 0 0,-3 2 0,4-5 0,-6 6 0,1-7 0,-1 7 0,1-7 0,-1 7 0,0-6 0,0 5 0,0-5 0,0 6 0,6-7 0,-4 7 0,3-3 0,-8 11 0,8-6 0,-3 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22:17.707"/>
    </inkml:context>
    <inkml:brush xml:id="br0">
      <inkml:brushProperty name="width" value="0.025" units="cm"/>
      <inkml:brushProperty name="height" value="0.025" units="cm"/>
      <inkml:brushProperty name="color" value="#E71224"/>
    </inkml:brush>
  </inkml:definitions>
  <inkml:trace contextRef="#ctx0" brushRef="#br0">322 1358 24575,'-24'0'0,"1"0"0,-5-16 0,8 8 0,-8-14 0,13 1 0,-5 3 0,5-10 0,1 7 0,-1-6 0,7 4 0,-12-11 0,9 5 0,-11 0 0,7-5 0,7 5 0,-5 0 0,11 1 0,-4 0 0,0 6 0,4-13 0,-4 6 0,6-6 0,0-1 0,0-8 0,0-1 0,0-8 0,0 7 0,0 3 0,0-1 0,0 13 0,0-11 0,0 13 0,6 0 0,3-6 0,5 13 0,0-6 0,1 1 0,-1 4 0,6-5 0,2 7 0,5 0 0,1 0 0,8-1 0,-7 5 0,16 0 0,-15 2 0,14 2 0,-14-3 0,15 10 0,-16-4 0,16 4 0,-15 0 0,6-4 0,0 9 0,14-4 0,0 5 0,1 0 0,-15 0 0,0 0 0,-6 0 0,6 0 0,0 0 0,-7 0 0,8 0 0,-10 0 0,0 0 0,1 0 0,-1 5 0,1 0 0,-1 11 0,1-5 0,8 10 0,-6-4 0,6 0 0,-9 3 0,1-4 0,1 12 0,-1-6 0,-5 6 0,3-7 0,-3 6 0,-2-4 0,7 4 0,-12 1 0,4-6 0,-5 6 0,5 2 0,-5-7 0,5 7 0,-6-2 0,-6-6 0,5 6 0,-11-1 0,10-4 0,-11 10 0,5-3 0,-6-1 0,7 5 0,-5-12 0,5 12 0,-7-11 0,0 4 0,0-6 0,0 0 0,0 0 0,0 0 0,0 0 0,0 0 0,0 0 0,0 0 0,0 0 0,0 0 0,-6-1 0,-2 1 0,-6 0 0,1-5 0,-1 4 0,1-5 0,-5 5 0,-4-4 0,3-3 0,0-3 0,7-1 0,-7 1 0,5-1 0,-12 1 0,5 5 0,0-4 0,-5 4 0,6-5 0,-8 5 0,0-4 0,8 4 0,-6-5 0,12-1 0,-12 2 0,12-2 0,-12-3 0,13 2 0,-6-3 0,0 0 0,5 3 0,-5-7 0,7 7 0,-7-7 0,5 3 0,-5 0 0,0-3 0,5 3 0,-5-4 0,-6 0 0,10 0 0,-16 0 0,10 0 0,0 0 0,-5 0 0,6 0 0,-8 0 0,0 0 0,1 0 0,-1 0 0,0 0 0,1 0 0,-1 0 0,0 0 0,7 0 0,-5 0 0,13 0 0,-13 0 0,12 0 0,-5-4 0,0 3 0,5-3 0,-5 0 0,7 3 0,1-3 0,4 0 0,-3 2 0,4-5 0,-6 6 0,1-7 0,-1 7 0,1-7 0,-1 7 0,0-6 0,0 5 0,0-5 0,0 6 0,6-7 0,-4 7 0,3-3 0,-8 11 0,8-6 0,-3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04.758"/>
    </inkml:context>
    <inkml:brush xml:id="br0">
      <inkml:brushProperty name="width" value="0.025" units="cm"/>
      <inkml:brushProperty name="height" value="0.025" units="cm"/>
      <inkml:brushProperty name="color" value="#E71224"/>
    </inkml:brush>
  </inkml:definitions>
  <inkml:trace contextRef="#ctx0" brushRef="#br0">1433 0 24575,'-50'0'0,"16"0"0,-22 0 0,27 0 0,-7 0 0,9 0 0,-9 0 0,7 0 0,-16 0 0,8 0 0,-10 0 0,-9 0 0,7 0 0,-17 6 0,-4 10 0,6 13 0,-14 2 0,17 4 0,-11 2 0,3-6 0,4 12 0,8-14 0,17 3 0,4-9 0,-2 9 0,14-7 0,-12 6 0,21-8 0,-6 7 0,7-6 0,-1 12 0,0-4 0,0 6 0,6 1 0,-4-1 0,11-7 0,-5 6 0,7-6 0,0 8 0,0-1 0,0 1 0,0-1 0,0 0 0,0 1 0,0-8 0,7 6 0,7-13 0,7 5 0,15-5 0,-7-1 0,15-3 0,-6 2 0,18-7 0,-8 4 0,19-5 0,-9 0 0,11 0 0,-1 0 0,1 0 0,-11 0 0,8 0 0,-17-7 0,-2-1 0,-3 0 0,-15-4 0,15 3 0,-14-5 0,5 0 0,1 0 0,-7 0 0,6 0 0,-14 0 0,4-5 0,-5-1 0,0-5 0,6 5 0,-1-8 0,4 6 0,-4-7 0,0 4 0,-4 0 0,-1 0 0,5 0 0,-4 0 0,-1 1 0,-2-1 0,-6 1 0,0 0 0,7-5 0,-6 3 0,6-9 0,-7 10 0,2-11 0,-2 11 0,1-10 0,-6 4 0,6-13 0,-12 6 0,13-13 0,-12 12 0,10-4 0,-4 6 0,-1 0 0,5 1 0,-10-1 0,9 6 0,-10-4 0,5 9 0,-6-13 0,0 12 0,0-13 0,0 15 0,0-10 0,0 9 0,0-9 0,0 10 0,0-10 0,0 4 0,0 0 0,-6-5 0,-2 5 0,-5 0 0,0-4 0,0 10 0,1-5 0,5 6 0,-4 0 0,10 0 0,-9 0 0,8 0 0,-8 1 0,8-1 0,-3-6 0,5 5 0,-5-5 0,3 6 0,-3-6 0,0 5 0,3-5 0,-9 1 0,4-1 0,0-1 0,1 3 0,1 4 0,-1 1 0,-1-1 0,3 0 0,-2 5 0,5-3 0,-9 3 0,8-5 0,-3 1 0,5-1 0,-5 0 0,4 0 0,-5 0 0,6 0 0,0 0 0,-4 5 0,2-3 0,-7 7 0,8-7 0,-9 3 0,4-4 0,0 0 0,1-1 0,0 1 0,4 0 0,-4 4 0,5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19.544"/>
    </inkml:context>
    <inkml:brush xml:id="br0">
      <inkml:brushProperty name="width" value="0.025" units="cm"/>
      <inkml:brushProperty name="height" value="0.025" units="cm"/>
      <inkml:brushProperty name="color" value="#E71224"/>
    </inkml:brush>
  </inkml:definitions>
  <inkml:trace contextRef="#ctx0" brushRef="#br0">1433 0 24575,'-50'0'0,"16"0"0,-22 0 0,27 0 0,-7 0 0,9 0 0,-9 0 0,7 0 0,-16 0 0,8 0 0,-10 0 0,-9 0 0,7 0 0,-17 6 0,-4 10 0,6 13 0,-14 2 0,17 4 0,-11 2 0,3-6 0,4 12 0,8-14 0,17 3 0,4-9 0,-2 9 0,14-7 0,-12 6 0,21-8 0,-6 7 0,7-6 0,-1 12 0,0-4 0,0 6 0,6 1 0,-4-1 0,11-7 0,-5 6 0,7-6 0,0 8 0,0-1 0,0 1 0,0-1 0,0 0 0,0 1 0,0-8 0,7 6 0,7-13 0,7 5 0,15-5 0,-7-1 0,15-3 0,-6 2 0,18-7 0,-8 4 0,19-5 0,-9 0 0,11 0 0,-1 0 0,1 0 0,-11 0 0,8 0 0,-17-7 0,-2-1 0,-3 0 0,-15-4 0,15 3 0,-14-5 0,5 0 0,1 0 0,-7 0 0,6 0 0,-14 0 0,4-5 0,-5-1 0,0-5 0,6 5 0,-1-8 0,4 6 0,-4-7 0,0 4 0,-4 0 0,-1 0 0,5 0 0,-4 0 0,-1 1 0,-2-1 0,-6 1 0,0 0 0,7-5 0,-6 3 0,6-9 0,-7 10 0,2-11 0,-2 11 0,1-10 0,-6 4 0,6-13 0,-12 6 0,13-13 0,-12 12 0,10-4 0,-4 6 0,-1 0 0,5 1 0,-10-1 0,9 6 0,-10-4 0,5 9 0,-6-13 0,0 12 0,0-13 0,0 15 0,0-10 0,0 9 0,0-9 0,0 10 0,0-10 0,0 4 0,0 0 0,-6-5 0,-2 5 0,-5 0 0,0-4 0,0 10 0,1-5 0,5 6 0,-4 0 0,10 0 0,-9 0 0,8 0 0,-8 1 0,8-1 0,-3-6 0,5 5 0,-5-5 0,3 6 0,-3-6 0,0 5 0,3-5 0,-9 1 0,4-1 0,0-1 0,1 3 0,1 4 0,-1 1 0,-1-1 0,3 0 0,-2 5 0,5-3 0,-9 3 0,8-5 0,-3 1 0,5-1 0,-5 0 0,4 0 0,-5 0 0,6 0 0,0 0 0,-4 5 0,2-3 0,-7 7 0,8-7 0,-9 3 0,4-4 0,0 0 0,1-1 0,0 1 0,4 0 0,-4 4 0,5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23.281"/>
    </inkml:context>
    <inkml:brush xml:id="br0">
      <inkml:brushProperty name="width" value="0.025" units="cm"/>
      <inkml:brushProperty name="height" value="0.025" units="cm"/>
      <inkml:brushProperty name="color" value="#E71224"/>
    </inkml:brush>
  </inkml:definitions>
  <inkml:trace contextRef="#ctx0" brushRef="#br0">2378 0 24575,'-83'0'0,"27"0"0,-37 0 0,44 0 0,-10 0 0,14 0 0,-14 0 0,10 0 0,-24 0 0,10 0 0,-14 0 0,-16 0 0,12 0 0,-30 6 0,-5 10 0,10 13 0,-23 2 0,27 4 0,-17 2 0,3-6 0,9 12 0,13-14 0,27 3 0,8-9 0,-4 9 0,23-7 0,-20 6 0,34-8 0,-8 7 0,11-6 0,-2 12 0,1-4 0,-2 6 0,12 1 0,-9-1 0,20-7 0,-8 6 0,11-6 0,0 8 0,0-1 0,0 1 0,0-1 0,0 0 0,0 1 0,0-8 0,11 6 0,12-13 0,13 5 0,23-5 0,-10-1 0,24-3 0,-11 2 0,31-7 0,-12 4 0,28-5 0,-12 0 0,17 0 0,0 0 0,0 0 0,-17 0 0,12 0 0,-28-7 0,-1-1 0,-7 0 0,-25-4 0,25 3 0,-25-5 0,11 0 0,0 0 0,-11 0 0,11 0 0,-25 0 0,8-5 0,-8-1 0,-1-5 0,9 5 0,1-8 0,4 6 0,-5-7 0,0 4 0,-8 0 0,-1 0 0,9 0 0,-8 0 0,-1 1 0,-2-1 0,-11 1 0,-1 0 0,12-5 0,-8 3 0,9-9 0,-12 10 0,2-11 0,-3 11 0,4-10 0,-12 4 0,10-13 0,-18 6 0,19-13 0,-19 12 0,18-4 0,-8 6 0,-1 0 0,8 1 0,-17-1 0,15 6 0,-15-4 0,5 9 0,-8-13 0,0 12 0,0-13 0,0 15 0,0-10 0,0 9 0,0-9 0,0 10 0,0-10 0,0 4 0,0 0 0,-10-5 0,-3 5 0,-8 0 0,-1-4 0,1 10 0,0-5 0,10 6 0,-6 0 0,15 0 0,-16 0 0,16 0 0,-16 1 0,16-1 0,-7-6 0,9 5 0,-9-5 0,7 6 0,-7-6 0,1 5 0,5-5 0,-15 1 0,6-1 0,0-1 0,3 3 0,0 4 0,-1 1 0,-1-1 0,3 0 0,-1 5 0,7-3 0,-15 3 0,15-5 0,-6 1 0,8-1 0,-9 0 0,7 0 0,-7 0 0,9 0 0,0 0 0,-8 5 0,6-3 0,-14 7 0,14-7 0,-14 3 0,6-4 0,0 0 0,2-1 0,-1 1 0,7 0 0,-6 4 0,8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30.082"/>
    </inkml:context>
    <inkml:brush xml:id="br0">
      <inkml:brushProperty name="width" value="0.025" units="cm"/>
      <inkml:brushProperty name="height" value="0.025" units="cm"/>
      <inkml:brushProperty name="color" value="#E71224"/>
    </inkml:brush>
  </inkml:definitions>
  <inkml:trace contextRef="#ctx0" brushRef="#br0">1433 0 24575,'-50'0'0,"16"0"0,-22 0 0,27 0 0,-7 0 0,9 0 0,-9 0 0,7 0 0,-16 0 0,8 0 0,-10 0 0,-9 0 0,7 0 0,-17 6 0,-4 10 0,6 13 0,-14 2 0,17 4 0,-11 2 0,3-6 0,4 12 0,8-14 0,17 3 0,4-9 0,-2 9 0,14-7 0,-12 6 0,21-8 0,-6 7 0,7-6 0,-1 12 0,0-4 0,0 6 0,6 1 0,-4-1 0,11-7 0,-5 6 0,7-6 0,0 8 0,0-1 0,0 1 0,0-1 0,0 0 0,0 1 0,0-8 0,7 6 0,7-13 0,7 5 0,15-5 0,-7-1 0,15-3 0,-6 2 0,18-7 0,-8 4 0,19-5 0,-9 0 0,11 0 0,-1 0 0,1 0 0,-11 0 0,8 0 0,-17-7 0,-2-1 0,-3 0 0,-15-4 0,15 3 0,-14-5 0,5 0 0,1 0 0,-7 0 0,6 0 0,-14 0 0,4-5 0,-5-1 0,0-5 0,6 5 0,-1-8 0,4 6 0,-4-7 0,0 4 0,-4 0 0,-1 0 0,5 0 0,-4 0 0,-1 1 0,-2-1 0,-6 1 0,0 0 0,7-5 0,-6 3 0,6-9 0,-7 10 0,2-11 0,-2 11 0,1-10 0,-6 4 0,6-13 0,-12 6 0,13-13 0,-12 12 0,10-4 0,-4 6 0,-1 0 0,5 1 0,-10-1 0,9 6 0,-10-4 0,5 9 0,-6-13 0,0 12 0,0-13 0,0 15 0,0-10 0,0 9 0,0-9 0,0 10 0,0-10 0,0 4 0,0 0 0,-6-5 0,-2 5 0,-5 0 0,0-4 0,0 10 0,1-5 0,5 6 0,-4 0 0,10 0 0,-9 0 0,8 0 0,-8 1 0,8-1 0,-3-6 0,5 5 0,-5-5 0,3 6 0,-3-6 0,0 5 0,3-5 0,-9 1 0,4-1 0,0-1 0,1 3 0,1 4 0,-1 1 0,-1-1 0,3 0 0,-2 5 0,5-3 0,-9 3 0,8-5 0,-3 1 0,5-1 0,-5 0 0,4 0 0,-5 0 0,6 0 0,0 0 0,-4 5 0,2-3 0,-7 7 0,8-7 0,-9 3 0,4-4 0,0 0 0,1-1 0,0 1 0,4 0 0,-4 4 0,5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32.940"/>
    </inkml:context>
    <inkml:brush xml:id="br0">
      <inkml:brushProperty name="width" value="0.025" units="cm"/>
      <inkml:brushProperty name="height" value="0.025" units="cm"/>
      <inkml:brushProperty name="color" value="#E71224"/>
    </inkml:brush>
  </inkml:definitions>
  <inkml:trace contextRef="#ctx0" brushRef="#br0">1433 0 24575,'-50'0'0,"16"0"0,-22 0 0,27 0 0,-7 0 0,9 0 0,-9 0 0,7 0 0,-16 0 0,8 0 0,-10 0 0,-9 0 0,7 0 0,-17 6 0,-4 10 0,6 13 0,-14 2 0,17 4 0,-11 2 0,3-6 0,4 12 0,8-14 0,17 3 0,4-9 0,-2 9 0,14-7 0,-12 6 0,21-8 0,-6 7 0,7-6 0,-1 12 0,0-4 0,0 6 0,6 1 0,-4-1 0,11-7 0,-5 6 0,7-6 0,0 8 0,0-1 0,0 1 0,0-1 0,0 0 0,0 1 0,0-8 0,7 6 0,7-13 0,7 5 0,15-5 0,-7-1 0,15-3 0,-6 2 0,18-7 0,-8 4 0,19-5 0,-9 0 0,11 0 0,-1 0 0,1 0 0,-11 0 0,8 0 0,-17-7 0,-2-1 0,-3 0 0,-15-4 0,15 3 0,-14-5 0,5 0 0,1 0 0,-7 0 0,6 0 0,-14 0 0,4-5 0,-5-1 0,0-5 0,6 5 0,-1-8 0,4 6 0,-4-7 0,0 4 0,-4 0 0,-1 0 0,5 0 0,-4 0 0,-1 1 0,-2-1 0,-6 1 0,0 0 0,7-5 0,-6 3 0,6-9 0,-7 10 0,2-11 0,-2 11 0,1-10 0,-6 4 0,6-13 0,-12 6 0,13-13 0,-12 12 0,10-4 0,-4 6 0,-1 0 0,5 1 0,-10-1 0,9 6 0,-10-4 0,5 9 0,-6-13 0,0 12 0,0-13 0,0 15 0,0-10 0,0 9 0,0-9 0,0 10 0,0-10 0,0 4 0,0 0 0,-6-5 0,-2 5 0,-5 0 0,0-4 0,0 10 0,1-5 0,5 6 0,-4 0 0,10 0 0,-9 0 0,8 0 0,-8 1 0,8-1 0,-3-6 0,5 5 0,-5-5 0,3 6 0,-3-6 0,0 5 0,3-5 0,-9 1 0,4-1 0,0-1 0,1 3 0,1 4 0,-1 1 0,-1-1 0,3 0 0,-2 5 0,5-3 0,-9 3 0,8-5 0,-3 1 0,5-1 0,-5 0 0,4 0 0,-5 0 0,6 0 0,0 0 0,-4 5 0,2-3 0,-7 7 0,8-7 0,-9 3 0,4-4 0,0 0 0,1-1 0,0 1 0,4 0 0,-4 4 0,5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38.871"/>
    </inkml:context>
    <inkml:brush xml:id="br0">
      <inkml:brushProperty name="width" value="0.025" units="cm"/>
      <inkml:brushProperty name="height" value="0.025" units="cm"/>
      <inkml:brushProperty name="color" value="#E71224"/>
    </inkml:brush>
  </inkml:definitions>
  <inkml:trace contextRef="#ctx0" brushRef="#br0">1108 0 24575,'-38'0'0,"12"0"0,-18 0 0,21 0 0,-4 0 0,6 0 0,-7 0 0,5 0 0,-11 0 0,5 0 0,-7 0 0,-7 0 0,5 0 0,-13 6 0,-3 8 0,4 13 0,-10 2 0,13 4 0,-9 1 0,2-6 0,4 13 0,6-15 0,13 4 0,4-8 0,-3 8 0,12-7 0,-11 6 0,18-8 0,-5 6 0,5-4 0,-1 11 0,1-5 0,-1 7 0,5-1 0,-3 1 0,8-7 0,-3 5 0,5-5 0,0 7 0,0 0 0,0-1 0,0 1 0,0 0 0,0-1 0,0-6 0,5 5 0,6-11 0,6 4 0,10-5 0,-4 0 0,11-4 0,-5 3 0,14-7 0,-5 3 0,13-4 0,-6 0 0,8 0 0,0 0 0,0 0 0,-7 0 0,5 0 0,-14-6 0,0-1 0,-3-1 0,-11-4 0,11 4 0,-12-5 0,6 0 0,-1 0 0,-4 0 0,4 0 0,-11 0 0,3-4 0,-3-2 0,0-4 0,3 4 0,1-7 0,2 6 0,-2-7 0,-1 4 0,-3 0 0,0 0 0,3-1 0,-3 1 0,0 0 0,-2 0 0,-5 1 0,0 0 0,6-6 0,-5 5 0,5-10 0,-6 10 0,2-10 0,-2 9 0,1-9 0,-5 5 0,5-13 0,-8 5 0,8-11 0,-9 12 0,9-6 0,-4 7 0,0 0 0,3 0 0,-8 0 0,8 5 0,-8-4 0,3 10 0,-4-14 0,0 12 0,0-12 0,0 14 0,0-10 0,0 9 0,0-8 0,0 8 0,0-8 0,0 3 0,0 0 0,-5-4 0,0 4 0,-5 1 0,-1-5 0,2 9 0,-1-3 0,5 5 0,-3-1 0,7 1 0,-8 0 0,8 0 0,-7-1 0,7 1 0,-3-5 0,4 3 0,-4-3 0,3 4 0,-3-4 0,0 3 0,3-3 0,-8-1 0,3 1 0,1-2 0,1 3 0,0 4 0,-1 0 0,0 0 0,1 0 0,0 4 0,3-3 0,-7 4 0,7-5 0,-3 0 0,4 0 0,-4-1 0,3 1 0,-3 0 0,4 0 0,0 0 0,-4 4 0,3-2 0,-6 6 0,6-7 0,-7 4 0,4-5 0,-1 0 0,1 1 0,0-1 0,3 0 0,-3 5 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43.494"/>
    </inkml:context>
    <inkml:brush xml:id="br0">
      <inkml:brushProperty name="width" value="0.025" units="cm"/>
      <inkml:brushProperty name="height" value="0.025" units="cm"/>
      <inkml:brushProperty name="color" value="#E71224"/>
    </inkml:brush>
  </inkml:definitions>
  <inkml:trace contextRef="#ctx0" brushRef="#br0">1488 0 24575,'-51'0'0,"15"0"0,-22 0 0,28 0 0,-8 0 0,10 0 0,-9 0 0,7 0 0,-16 0 0,6 0 0,-8 0 0,-10 0 0,7 0 0,-17 6 0,-5 8 0,7 13 0,-16 2 0,19 4 0,-12 1 0,3-6 0,5 13 0,8-15 0,17 4 0,5-8 0,-2 8 0,14-7 0,-13 6 0,22-8 0,-5 6 0,6-4 0,-1 11 0,1-5 0,-1 7 0,7-1 0,-5 1 0,12-7 0,-5 5 0,7-5 0,0 7 0,0 0 0,0-1 0,0 1 0,0 0 0,0-1 0,0-6 0,7 5 0,7-11 0,9 4 0,14-5 0,-7 0 0,16-4 0,-7 3 0,19-7 0,-7 3 0,17-4 0,-7 0 0,10 0 0,1 0 0,-1 0 0,-10 0 0,7 0 0,-17-6 0,-2-1 0,-3-1 0,-16-4 0,16 4 0,-16-5 0,7 0 0,0 0 0,-7 0 0,7 0 0,-16 0 0,5-4 0,-5-2 0,0-4 0,6 4 0,-1-7 0,4 6 0,-4-7 0,0 4 0,-4 0 0,-1 0 0,5-1 0,-5 1 0,0 0 0,-2 0 0,-6 1 0,-1 0 0,7-6 0,-5 5 0,6-10 0,-7 10 0,0-10 0,0 9 0,1-9 0,-7 5 0,6-13 0,-11 5 0,12-11 0,-12 12 0,11-6 0,-5 7 0,0 0 0,4 0 0,-10 0 0,9 5 0,-9-4 0,3 10 0,-5-14 0,0 12 0,0-12 0,0 14 0,0-10 0,0 9 0,0-8 0,0 8 0,0-8 0,0 3 0,0 0 0,-6-4 0,-2 4 0,-6 1 0,0-5 0,2 9 0,-1-3 0,6 5 0,-4-1 0,9 1 0,-9 0 0,10 0 0,-10-1 0,10 1 0,-5-5 0,6 3 0,-6-3 0,5 4 0,-4-4 0,-1 3 0,5-3 0,-11-1 0,5 1 0,-1-2 0,3 3 0,-1 4 0,0 0 0,-1 0 0,2 0 0,-1 4 0,5-3 0,-10 4 0,10-5 0,-4 0 0,5 0 0,-6-1 0,5 1 0,-5 0 0,6 0 0,0 0 0,-5 4 0,4-2 0,-9 6 0,9-7 0,-9 4 0,3-5 0,1 0 0,1 1 0,0-1 0,4 0 0,-5 5 0,6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2T05:17:55.383"/>
    </inkml:context>
    <inkml:brush xml:id="br0">
      <inkml:brushProperty name="width" value="0.025" units="cm"/>
      <inkml:brushProperty name="height" value="0.025" units="cm"/>
      <inkml:brushProperty name="color" value="#E71224"/>
    </inkml:brush>
  </inkml:definitions>
  <inkml:trace contextRef="#ctx0" brushRef="#br0">1488 0 24575,'-51'0'0,"15"0"0,-22 0 0,28 0 0,-8 0 0,10 0 0,-9 0 0,7 0 0,-16 0 0,6 0 0,-8 0 0,-10 0 0,7 0 0,-17 6 0,-5 8 0,7 13 0,-16 2 0,19 4 0,-12 1 0,3-6 0,5 13 0,8-15 0,17 4 0,5-8 0,-2 8 0,14-7 0,-13 6 0,22-8 0,-5 6 0,6-4 0,-1 11 0,1-5 0,-1 7 0,7-1 0,-5 1 0,12-7 0,-5 5 0,7-5 0,0 7 0,0 0 0,0-1 0,0 1 0,0 0 0,0-1 0,0-6 0,7 5 0,7-11 0,9 4 0,14-5 0,-7 0 0,16-4 0,-7 3 0,19-7 0,-7 3 0,17-4 0,-7 0 0,10 0 0,1 0 0,-1 0 0,-10 0 0,7 0 0,-17-6 0,-2-1 0,-3-1 0,-16-4 0,16 4 0,-16-5 0,7 0 0,0 0 0,-7 0 0,7 0 0,-16 0 0,5-4 0,-5-2 0,0-4 0,6 4 0,-1-7 0,4 6 0,-4-7 0,0 4 0,-4 0 0,-1 0 0,5-1 0,-5 1 0,0 0 0,-2 0 0,-6 1 0,-1 0 0,7-6 0,-5 5 0,6-10 0,-7 10 0,0-10 0,0 9 0,1-9 0,-7 5 0,6-13 0,-11 5 0,12-11 0,-12 12 0,11-6 0,-5 7 0,0 0 0,4 0 0,-10 0 0,9 5 0,-9-4 0,3 10 0,-5-14 0,0 12 0,0-12 0,0 14 0,0-10 0,0 9 0,0-8 0,0 8 0,0-8 0,0 3 0,0 0 0,-6-4 0,-2 4 0,-6 1 0,0-5 0,2 9 0,-1-3 0,6 5 0,-4-1 0,9 1 0,-9 0 0,10 0 0,-10-1 0,10 1 0,-5-5 0,6 3 0,-6-3 0,5 4 0,-4-4 0,-1 3 0,5-3 0,-11-1 0,5 1 0,-1-2 0,3 3 0,-1 4 0,0 0 0,-1 0 0,2 0 0,-1 4 0,5-3 0,-10 4 0,10-5 0,-4 0 0,5 0 0,-6-1 0,5 1 0,-5 0 0,6 0 0,0 0 0,-5 4 0,4-2 0,-9 6 0,9-7 0,-9 4 0,3-5 0,1 0 0,1 1 0,0-1 0,4 0 0,-5 5 0,6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10/26/2023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www.shutterstock.com</a:t>
            </a:r>
            <a:r>
              <a:rPr lang="en-US" dirty="0"/>
              <a:t>/image-photo/hand-writing-inscription-objectives-marker-concept-385430380</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3</a:t>
            </a:fld>
            <a:endParaRPr lang="en-US"/>
          </a:p>
        </p:txBody>
      </p:sp>
    </p:spTree>
    <p:extLst>
      <p:ext uri="{BB962C8B-B14F-4D97-AF65-F5344CB8AC3E}">
        <p14:creationId xmlns:p14="http://schemas.microsoft.com/office/powerpoint/2010/main" val="149905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295144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234451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150282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9</a:t>
            </a:fld>
            <a:endParaRPr lang="en-US"/>
          </a:p>
        </p:txBody>
      </p:sp>
    </p:spTree>
    <p:extLst>
      <p:ext uri="{BB962C8B-B14F-4D97-AF65-F5344CB8AC3E}">
        <p14:creationId xmlns:p14="http://schemas.microsoft.com/office/powerpoint/2010/main" val="303805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10</a:t>
            </a:fld>
            <a:endParaRPr lang="en-US"/>
          </a:p>
        </p:txBody>
      </p:sp>
    </p:spTree>
    <p:extLst>
      <p:ext uri="{BB962C8B-B14F-4D97-AF65-F5344CB8AC3E}">
        <p14:creationId xmlns:p14="http://schemas.microsoft.com/office/powerpoint/2010/main" val="386817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11</a:t>
            </a:fld>
            <a:endParaRPr lang="en-US"/>
          </a:p>
        </p:txBody>
      </p:sp>
    </p:spTree>
    <p:extLst>
      <p:ext uri="{BB962C8B-B14F-4D97-AF65-F5344CB8AC3E}">
        <p14:creationId xmlns:p14="http://schemas.microsoft.com/office/powerpoint/2010/main" val="91678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www.shutterstock.com</a:t>
            </a:r>
            <a:r>
              <a:rPr lang="en-US" dirty="0"/>
              <a:t>/image-vector/cute-boys-playing-soccer-outdoors-vector-1540294883</a:t>
            </a:r>
          </a:p>
          <a:p>
            <a:r>
              <a:rPr lang="en-US" dirty="0"/>
              <a:t>https://</a:t>
            </a:r>
            <a:r>
              <a:rPr lang="en-US" dirty="0" err="1"/>
              <a:t>www.shutterstock.com</a:t>
            </a:r>
            <a:r>
              <a:rPr lang="en-US" dirty="0"/>
              <a:t>/image-photo/ballet-dancer-on-white-background-723352360</a:t>
            </a:r>
          </a:p>
          <a:p>
            <a:r>
              <a:rPr lang="en-US" dirty="0"/>
              <a:t>https://</a:t>
            </a:r>
            <a:r>
              <a:rPr lang="en-US" dirty="0" err="1"/>
              <a:t>www.shutterstock.com</a:t>
            </a:r>
            <a:r>
              <a:rPr lang="en-US" dirty="0"/>
              <a:t>/image-photo/asian-little-chinese-girl-doing-mathematics-1116676709</a:t>
            </a:r>
          </a:p>
          <a:p>
            <a:r>
              <a:rPr lang="en-US" dirty="0"/>
              <a:t>https://</a:t>
            </a:r>
            <a:r>
              <a:rPr lang="en-US" dirty="0" err="1"/>
              <a:t>www.shutterstock.com</a:t>
            </a:r>
            <a:r>
              <a:rPr lang="en-US" dirty="0"/>
              <a:t>/image-photo/two-aussie-puppies-red-merle-tricolor-2097191944</a:t>
            </a:r>
          </a:p>
          <a:p>
            <a:endParaRPr lang="en-US" dirty="0"/>
          </a:p>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20</a:t>
            </a:fld>
            <a:endParaRPr lang="en-US"/>
          </a:p>
        </p:txBody>
      </p:sp>
    </p:spTree>
    <p:extLst>
      <p:ext uri="{BB962C8B-B14F-4D97-AF65-F5344CB8AC3E}">
        <p14:creationId xmlns:p14="http://schemas.microsoft.com/office/powerpoint/2010/main" val="307768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24</a:t>
            </a:fld>
            <a:endParaRPr lang="en-US"/>
          </a:p>
        </p:txBody>
      </p:sp>
    </p:spTree>
    <p:extLst>
      <p:ext uri="{BB962C8B-B14F-4D97-AF65-F5344CB8AC3E}">
        <p14:creationId xmlns:p14="http://schemas.microsoft.com/office/powerpoint/2010/main" val="10566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1.2</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22.png"/><Relationship Id="rId10" Type="http://schemas.openxmlformats.org/officeDocument/2006/relationships/customXml" Target="../ink/ink15.xml"/><Relationship Id="rId4" Type="http://schemas.openxmlformats.org/officeDocument/2006/relationships/customXml" Target="../ink/ink11.xml"/><Relationship Id="rId9" Type="http://schemas.openxmlformats.org/officeDocument/2006/relationships/customXml" Target="../ink/ink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duhome.com.vn/DHALesson?idGrade=9&amp;idSubject=1&amp;idSeries=32&amp;idTheme=399&amp;IdLevel=1&amp;idThemeServer=5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9.xml"/><Relationship Id="rId3" Type="http://schemas.openxmlformats.org/officeDocument/2006/relationships/image" Target="../media/image16.png"/><Relationship Id="rId7" Type="http://schemas.openxmlformats.org/officeDocument/2006/relationships/image" Target="../media/image170.png"/><Relationship Id="rId12" Type="http://schemas.openxmlformats.org/officeDocument/2006/relationships/image" Target="../media/image19.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0.svg"/><Relationship Id="rId15" Type="http://schemas.openxmlformats.org/officeDocument/2006/relationships/customXml" Target="../ink/ink7.xml"/><Relationship Id="rId10" Type="http://schemas.openxmlformats.org/officeDocument/2006/relationships/customXml" Target="../ink/ink3.xml"/><Relationship Id="rId19" Type="http://schemas.openxmlformats.org/officeDocument/2006/relationships/customXml" Target="../ink/ink10.xml"/><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333"/>
          </a:xfrm>
          <a:prstGeom prst="rect">
            <a:avLst/>
          </a:prstGeom>
        </p:spPr>
      </p:pic>
      <p:sp>
        <p:nvSpPr>
          <p:cNvPr id="5" name="TextBox 4"/>
          <p:cNvSpPr txBox="1"/>
          <p:nvPr/>
        </p:nvSpPr>
        <p:spPr>
          <a:xfrm>
            <a:off x="5402424" y="2509937"/>
            <a:ext cx="6288833" cy="1877437"/>
          </a:xfrm>
          <a:prstGeom prst="rect">
            <a:avLst/>
          </a:prstGeom>
          <a:noFill/>
        </p:spPr>
        <p:txBody>
          <a:bodyPr wrap="square" rtlCol="0">
            <a:spAutoFit/>
          </a:bodyPr>
          <a:lstStyle/>
          <a:p>
            <a:pPr algn="ctr"/>
            <a:r>
              <a:rPr lang="en-US" sz="4800" b="1" dirty="0">
                <a:solidFill>
                  <a:srgbClr val="FF0000"/>
                </a:solidFill>
              </a:rPr>
              <a:t>Unit 3: Friends</a:t>
            </a:r>
          </a:p>
          <a:p>
            <a:pPr algn="ctr"/>
            <a:r>
              <a:rPr lang="en-US" sz="3200" b="1" dirty="0">
                <a:solidFill>
                  <a:srgbClr val="00B050"/>
                </a:solidFill>
              </a:rPr>
              <a:t>Lesson 1.1: Grammar</a:t>
            </a:r>
          </a:p>
          <a:p>
            <a:pPr algn="ctr"/>
            <a:r>
              <a:rPr lang="en-US" sz="3200" dirty="0">
                <a:solidFill>
                  <a:srgbClr val="00B0F0"/>
                </a:solidFill>
              </a:rPr>
              <a:t>Page 23</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17C5C7D-E435-B30C-FC78-111ECC0AA4D4}"/>
              </a:ext>
            </a:extLst>
          </p:cNvPr>
          <p:cNvSpPr txBox="1"/>
          <p:nvPr/>
        </p:nvSpPr>
        <p:spPr>
          <a:xfrm>
            <a:off x="1223122" y="312444"/>
            <a:ext cx="8882743" cy="707886"/>
          </a:xfrm>
          <a:prstGeom prst="rect">
            <a:avLst/>
          </a:prstGeom>
          <a:noFill/>
        </p:spPr>
        <p:txBody>
          <a:bodyPr wrap="square">
            <a:spAutoFit/>
          </a:bodyPr>
          <a:lstStyle/>
          <a:p>
            <a:pPr algn="ctr"/>
            <a:r>
              <a:rPr lang="en-US" sz="4000" b="1" dirty="0">
                <a:solidFill>
                  <a:schemeClr val="accent5"/>
                </a:solidFill>
                <a:effectLst/>
                <a:latin typeface="Calibri" panose="020F0502020204030204" pitchFamily="34" charset="0"/>
                <a:cs typeface="Calibri" panose="020F0502020204030204" pitchFamily="34" charset="0"/>
              </a:rPr>
              <a:t>Structure: PRESENT CONTINUOUS</a:t>
            </a:r>
            <a:endParaRPr lang="en-US" sz="4000" dirty="0">
              <a:solidFill>
                <a:schemeClr val="accent5"/>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0956C1E-5C29-782E-02CF-B633856B0C60}"/>
              </a:ext>
            </a:extLst>
          </p:cNvPr>
          <p:cNvSpPr/>
          <p:nvPr/>
        </p:nvSpPr>
        <p:spPr>
          <a:xfrm>
            <a:off x="1989439" y="1193324"/>
            <a:ext cx="9470512" cy="646331"/>
          </a:xfrm>
          <a:prstGeom prst="rect">
            <a:avLst/>
          </a:prstGeom>
        </p:spPr>
        <p:txBody>
          <a:bodyPr wrap="square">
            <a:spAutoFit/>
          </a:bodyPr>
          <a:lstStyle/>
          <a:p>
            <a:r>
              <a:rPr lang="en-US" sz="3600" b="1" dirty="0">
                <a:solidFill>
                  <a:schemeClr val="accent6">
                    <a:lumMod val="75000"/>
                  </a:schemeClr>
                </a:solidFill>
                <a:ea typeface="Times New Roman" panose="02020603050405020304" pitchFamily="18" charset="0"/>
              </a:rPr>
              <a:t>✍ b. Circle the correct words. </a:t>
            </a:r>
          </a:p>
        </p:txBody>
      </p:sp>
      <p:pic>
        <p:nvPicPr>
          <p:cNvPr id="2" name="Picture 1">
            <a:extLst>
              <a:ext uri="{FF2B5EF4-FFF2-40B4-BE49-F238E27FC236}">
                <a16:creationId xmlns:a16="http://schemas.microsoft.com/office/drawing/2014/main" id="{5F4D4381-3830-6751-DC48-9E4F1F2C5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1137" y="1839655"/>
            <a:ext cx="6978214" cy="44020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FEE90B1-43F1-6C47-16AE-95B476834D96}"/>
                  </a:ext>
                </a:extLst>
              </p14:cNvPr>
              <p14:cNvContentPartPr/>
              <p14:nvPr/>
            </p14:nvContentPartPr>
            <p14:xfrm>
              <a:off x="4363414" y="2705810"/>
              <a:ext cx="465840" cy="515520"/>
            </p14:xfrm>
          </p:contentPart>
        </mc:Choice>
        <mc:Fallback xmlns="">
          <p:pic>
            <p:nvPicPr>
              <p:cNvPr id="5" name="Ink 4">
                <a:extLst>
                  <a:ext uri="{FF2B5EF4-FFF2-40B4-BE49-F238E27FC236}">
                    <a16:creationId xmlns:a16="http://schemas.microsoft.com/office/drawing/2014/main" id="{DFEE90B1-43F1-6C47-16AE-95B476834D96}"/>
                  </a:ext>
                </a:extLst>
              </p:cNvPr>
              <p:cNvPicPr/>
              <p:nvPr/>
            </p:nvPicPr>
            <p:blipFill>
              <a:blip r:embed="rId5"/>
              <a:stretch>
                <a:fillRect/>
              </a:stretch>
            </p:blipFill>
            <p:spPr>
              <a:xfrm>
                <a:off x="4359094" y="2701490"/>
                <a:ext cx="47448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2B98B93E-FFDD-1912-97B0-7E4E3B8D7C1E}"/>
                  </a:ext>
                </a:extLst>
              </p14:cNvPr>
              <p14:cNvContentPartPr/>
              <p14:nvPr/>
            </p14:nvContentPartPr>
            <p14:xfrm>
              <a:off x="3996830" y="3352141"/>
              <a:ext cx="612239" cy="515520"/>
            </p14:xfrm>
          </p:contentPart>
        </mc:Choice>
        <mc:Fallback xmlns="">
          <p:pic>
            <p:nvPicPr>
              <p:cNvPr id="28" name="Ink 27">
                <a:extLst>
                  <a:ext uri="{FF2B5EF4-FFF2-40B4-BE49-F238E27FC236}">
                    <a16:creationId xmlns:a16="http://schemas.microsoft.com/office/drawing/2014/main" id="{2B98B93E-FFDD-1912-97B0-7E4E3B8D7C1E}"/>
                  </a:ext>
                </a:extLst>
              </p:cNvPr>
              <p:cNvPicPr/>
              <p:nvPr/>
            </p:nvPicPr>
            <p:blipFill>
              <a:blip r:embed="rId7"/>
              <a:stretch>
                <a:fillRect/>
              </a:stretch>
            </p:blipFill>
            <p:spPr>
              <a:xfrm>
                <a:off x="3992511" y="3347821"/>
                <a:ext cx="620877"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67F405E6-6F27-2AB9-C336-8B98CEEC304A}"/>
                  </a:ext>
                </a:extLst>
              </p14:cNvPr>
              <p14:cNvContentPartPr/>
              <p14:nvPr/>
            </p14:nvContentPartPr>
            <p14:xfrm>
              <a:off x="3259543" y="4044770"/>
              <a:ext cx="612239" cy="515520"/>
            </p14:xfrm>
          </p:contentPart>
        </mc:Choice>
        <mc:Fallback xmlns="">
          <p:pic>
            <p:nvPicPr>
              <p:cNvPr id="29" name="Ink 28">
                <a:extLst>
                  <a:ext uri="{FF2B5EF4-FFF2-40B4-BE49-F238E27FC236}">
                    <a16:creationId xmlns:a16="http://schemas.microsoft.com/office/drawing/2014/main" id="{67F405E6-6F27-2AB9-C336-8B98CEEC304A}"/>
                  </a:ext>
                </a:extLst>
              </p:cNvPr>
              <p:cNvPicPr/>
              <p:nvPr/>
            </p:nvPicPr>
            <p:blipFill>
              <a:blip r:embed="rId7"/>
              <a:stretch>
                <a:fillRect/>
              </a:stretch>
            </p:blipFill>
            <p:spPr>
              <a:xfrm>
                <a:off x="3255224" y="4040450"/>
                <a:ext cx="620877"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3CCAC852-792C-9566-F986-70BF6E33878B}"/>
                  </a:ext>
                </a:extLst>
              </p14:cNvPr>
              <p14:cNvContentPartPr/>
              <p14:nvPr/>
            </p14:nvContentPartPr>
            <p14:xfrm>
              <a:off x="4523134" y="4796898"/>
              <a:ext cx="612239" cy="515520"/>
            </p14:xfrm>
          </p:contentPart>
        </mc:Choice>
        <mc:Fallback xmlns="">
          <p:pic>
            <p:nvPicPr>
              <p:cNvPr id="30" name="Ink 29">
                <a:extLst>
                  <a:ext uri="{FF2B5EF4-FFF2-40B4-BE49-F238E27FC236}">
                    <a16:creationId xmlns:a16="http://schemas.microsoft.com/office/drawing/2014/main" id="{3CCAC852-792C-9566-F986-70BF6E33878B}"/>
                  </a:ext>
                </a:extLst>
              </p:cNvPr>
              <p:cNvPicPr/>
              <p:nvPr/>
            </p:nvPicPr>
            <p:blipFill>
              <a:blip r:embed="rId7"/>
              <a:stretch>
                <a:fillRect/>
              </a:stretch>
            </p:blipFill>
            <p:spPr>
              <a:xfrm>
                <a:off x="4518815" y="4792578"/>
                <a:ext cx="620877"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C553B9E4-9F63-C149-3579-3DCB146B0D38}"/>
                  </a:ext>
                </a:extLst>
              </p14:cNvPr>
              <p14:cNvContentPartPr/>
              <p14:nvPr/>
            </p14:nvContentPartPr>
            <p14:xfrm>
              <a:off x="3098906" y="5406916"/>
              <a:ext cx="612239" cy="515520"/>
            </p14:xfrm>
          </p:contentPart>
        </mc:Choice>
        <mc:Fallback xmlns="">
          <p:pic>
            <p:nvPicPr>
              <p:cNvPr id="31" name="Ink 30">
                <a:extLst>
                  <a:ext uri="{FF2B5EF4-FFF2-40B4-BE49-F238E27FC236}">
                    <a16:creationId xmlns:a16="http://schemas.microsoft.com/office/drawing/2014/main" id="{C553B9E4-9F63-C149-3579-3DCB146B0D38}"/>
                  </a:ext>
                </a:extLst>
              </p:cNvPr>
              <p:cNvPicPr/>
              <p:nvPr/>
            </p:nvPicPr>
            <p:blipFill>
              <a:blip r:embed="rId7"/>
              <a:stretch>
                <a:fillRect/>
              </a:stretch>
            </p:blipFill>
            <p:spPr>
              <a:xfrm>
                <a:off x="3094587" y="5402596"/>
                <a:ext cx="620877" cy="524160"/>
              </a:xfrm>
              <a:prstGeom prst="rect">
                <a:avLst/>
              </a:prstGeom>
            </p:spPr>
          </p:pic>
        </mc:Fallback>
      </mc:AlternateContent>
    </p:spTree>
    <p:extLst>
      <p:ext uri="{BB962C8B-B14F-4D97-AF65-F5344CB8AC3E}">
        <p14:creationId xmlns:p14="http://schemas.microsoft.com/office/powerpoint/2010/main" val="2669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17C5C7D-E435-B30C-FC78-111ECC0AA4D4}"/>
              </a:ext>
            </a:extLst>
          </p:cNvPr>
          <p:cNvSpPr txBox="1"/>
          <p:nvPr/>
        </p:nvSpPr>
        <p:spPr>
          <a:xfrm>
            <a:off x="1223122" y="312444"/>
            <a:ext cx="8882743" cy="707886"/>
          </a:xfrm>
          <a:prstGeom prst="rect">
            <a:avLst/>
          </a:prstGeom>
          <a:noFill/>
        </p:spPr>
        <p:txBody>
          <a:bodyPr wrap="square">
            <a:spAutoFit/>
          </a:bodyPr>
          <a:lstStyle/>
          <a:p>
            <a:pPr algn="ctr"/>
            <a:r>
              <a:rPr lang="en-US" sz="4000" b="1" dirty="0">
                <a:solidFill>
                  <a:schemeClr val="accent5"/>
                </a:solidFill>
                <a:effectLst/>
                <a:latin typeface="Calibri" panose="020F0502020204030204" pitchFamily="34" charset="0"/>
                <a:cs typeface="Calibri" panose="020F0502020204030204" pitchFamily="34" charset="0"/>
              </a:rPr>
              <a:t>Structure: PRESENT CONTINUOUS</a:t>
            </a:r>
            <a:endParaRPr lang="en-US" sz="4000" dirty="0">
              <a:solidFill>
                <a:schemeClr val="accent5"/>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0956C1E-5C29-782E-02CF-B633856B0C60}"/>
              </a:ext>
            </a:extLst>
          </p:cNvPr>
          <p:cNvSpPr/>
          <p:nvPr/>
        </p:nvSpPr>
        <p:spPr>
          <a:xfrm>
            <a:off x="749084" y="992385"/>
            <a:ext cx="10693832" cy="646331"/>
          </a:xfrm>
          <a:prstGeom prst="rect">
            <a:avLst/>
          </a:prstGeom>
        </p:spPr>
        <p:txBody>
          <a:bodyPr wrap="square">
            <a:spAutoFit/>
          </a:bodyPr>
          <a:lstStyle/>
          <a:p>
            <a:r>
              <a:rPr lang="en-US" sz="3600" b="1" dirty="0">
                <a:solidFill>
                  <a:schemeClr val="accent6">
                    <a:lumMod val="75000"/>
                  </a:schemeClr>
                </a:solidFill>
                <a:ea typeface="Times New Roman" panose="02020603050405020304" pitchFamily="18" charset="0"/>
              </a:rPr>
              <a:t>✍ c. Look at the photo and write Simon's answers.</a:t>
            </a:r>
          </a:p>
        </p:txBody>
      </p:sp>
      <p:pic>
        <p:nvPicPr>
          <p:cNvPr id="3" name="Picture 2">
            <a:extLst>
              <a:ext uri="{FF2B5EF4-FFF2-40B4-BE49-F238E27FC236}">
                <a16:creationId xmlns:a16="http://schemas.microsoft.com/office/drawing/2014/main" id="{CF8E9D36-D3B9-60E2-827E-136BE0E52F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330" y="1700271"/>
            <a:ext cx="3981749" cy="4675815"/>
          </a:xfrm>
          <a:prstGeom prst="rect">
            <a:avLst/>
          </a:prstGeom>
        </p:spPr>
      </p:pic>
      <p:pic>
        <p:nvPicPr>
          <p:cNvPr id="4" name="Picture 3">
            <a:extLst>
              <a:ext uri="{FF2B5EF4-FFF2-40B4-BE49-F238E27FC236}">
                <a16:creationId xmlns:a16="http://schemas.microsoft.com/office/drawing/2014/main" id="{971926FC-C25E-29F3-A2B1-4866D70C99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079" y="1700271"/>
            <a:ext cx="6101364" cy="4589318"/>
          </a:xfrm>
          <a:prstGeom prst="rect">
            <a:avLst/>
          </a:prstGeom>
        </p:spPr>
      </p:pic>
      <p:sp>
        <p:nvSpPr>
          <p:cNvPr id="8" name="TextBox 7">
            <a:extLst>
              <a:ext uri="{FF2B5EF4-FFF2-40B4-BE49-F238E27FC236}">
                <a16:creationId xmlns:a16="http://schemas.microsoft.com/office/drawing/2014/main" id="{3D4151B1-3407-8879-550E-2397CCF25F61}"/>
              </a:ext>
            </a:extLst>
          </p:cNvPr>
          <p:cNvSpPr txBox="1"/>
          <p:nvPr/>
        </p:nvSpPr>
        <p:spPr>
          <a:xfrm>
            <a:off x="6425513" y="3902254"/>
            <a:ext cx="1933478" cy="523220"/>
          </a:xfrm>
          <a:prstGeom prst="rect">
            <a:avLst/>
          </a:prstGeom>
          <a:noFill/>
        </p:spPr>
        <p:txBody>
          <a:bodyPr wrap="none" rtlCol="0">
            <a:spAutoFit/>
          </a:bodyPr>
          <a:lstStyle/>
          <a:p>
            <a:r>
              <a:rPr lang="en-VN" sz="2800" dirty="0">
                <a:solidFill>
                  <a:srgbClr val="C00000"/>
                </a:solidFill>
              </a:rPr>
              <a:t>No, he isn’t.</a:t>
            </a:r>
          </a:p>
        </p:txBody>
      </p:sp>
      <p:sp>
        <p:nvSpPr>
          <p:cNvPr id="15" name="TextBox 14">
            <a:extLst>
              <a:ext uri="{FF2B5EF4-FFF2-40B4-BE49-F238E27FC236}">
                <a16:creationId xmlns:a16="http://schemas.microsoft.com/office/drawing/2014/main" id="{7B4A03D0-E851-1F85-821D-24DA2E84BBEA}"/>
              </a:ext>
            </a:extLst>
          </p:cNvPr>
          <p:cNvSpPr txBox="1"/>
          <p:nvPr/>
        </p:nvSpPr>
        <p:spPr>
          <a:xfrm>
            <a:off x="7096897" y="5085115"/>
            <a:ext cx="3320974" cy="523220"/>
          </a:xfrm>
          <a:prstGeom prst="rect">
            <a:avLst/>
          </a:prstGeom>
          <a:noFill/>
        </p:spPr>
        <p:txBody>
          <a:bodyPr wrap="none" rtlCol="0">
            <a:spAutoFit/>
          </a:bodyPr>
          <a:lstStyle/>
          <a:p>
            <a:r>
              <a:rPr lang="en-VN" sz="2800" dirty="0">
                <a:solidFill>
                  <a:srgbClr val="C00000"/>
                </a:solidFill>
              </a:rPr>
              <a:t>wearing a blue T-shirt</a:t>
            </a:r>
          </a:p>
        </p:txBody>
      </p:sp>
      <p:sp>
        <p:nvSpPr>
          <p:cNvPr id="16" name="TextBox 15">
            <a:extLst>
              <a:ext uri="{FF2B5EF4-FFF2-40B4-BE49-F238E27FC236}">
                <a16:creationId xmlns:a16="http://schemas.microsoft.com/office/drawing/2014/main" id="{262AFE9B-B63A-D711-8698-CB7AD1B088DB}"/>
              </a:ext>
            </a:extLst>
          </p:cNvPr>
          <p:cNvSpPr txBox="1"/>
          <p:nvPr/>
        </p:nvSpPr>
        <p:spPr>
          <a:xfrm>
            <a:off x="7096897" y="5669890"/>
            <a:ext cx="1832425" cy="523220"/>
          </a:xfrm>
          <a:prstGeom prst="rect">
            <a:avLst/>
          </a:prstGeom>
          <a:noFill/>
        </p:spPr>
        <p:txBody>
          <a:bodyPr wrap="none" rtlCol="0">
            <a:spAutoFit/>
          </a:bodyPr>
          <a:lstStyle/>
          <a:p>
            <a:r>
              <a:rPr lang="en-VN" sz="2800" dirty="0">
                <a:solidFill>
                  <a:srgbClr val="C00000"/>
                </a:solidFill>
              </a:rPr>
              <a:t>black pants</a:t>
            </a:r>
          </a:p>
        </p:txBody>
      </p:sp>
    </p:spTree>
    <p:extLst>
      <p:ext uri="{BB962C8B-B14F-4D97-AF65-F5344CB8AC3E}">
        <p14:creationId xmlns:p14="http://schemas.microsoft.com/office/powerpoint/2010/main" val="20304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640" y="2086984"/>
            <a:ext cx="4787153" cy="646331"/>
          </a:xfrm>
          <a:prstGeom prst="rect">
            <a:avLst/>
          </a:prstGeom>
          <a:noFill/>
        </p:spPr>
        <p:txBody>
          <a:bodyPr wrap="square" rtlCol="0">
            <a:spAutoFit/>
          </a:bodyPr>
          <a:lstStyle/>
          <a:p>
            <a:r>
              <a:rPr lang="en-US" dirty="0" err="1"/>
              <a:t>Giúp</a:t>
            </a:r>
            <a:r>
              <a:rPr lang="en-US" dirty="0"/>
              <a:t> </a:t>
            </a:r>
            <a:r>
              <a:rPr lang="en-US" dirty="0" err="1"/>
              <a:t>mình</a:t>
            </a:r>
            <a:r>
              <a:rPr lang="en-US" dirty="0"/>
              <a:t> add </a:t>
            </a:r>
            <a:r>
              <a:rPr lang="en-US" dirty="0" err="1"/>
              <a:t>thêm</a:t>
            </a:r>
            <a:r>
              <a:rPr lang="en-US" dirty="0"/>
              <a:t> </a:t>
            </a:r>
            <a:r>
              <a:rPr lang="en-US" dirty="0" err="1"/>
              <a:t>vài</a:t>
            </a:r>
            <a:r>
              <a:rPr lang="en-US" dirty="0"/>
              <a:t> </a:t>
            </a:r>
            <a:r>
              <a:rPr lang="en-US" dirty="0" err="1"/>
              <a:t>trò</a:t>
            </a:r>
            <a:r>
              <a:rPr lang="en-US" dirty="0"/>
              <a:t> </a:t>
            </a:r>
            <a:r>
              <a:rPr lang="en-US" dirty="0" err="1"/>
              <a:t>chơi</a:t>
            </a:r>
            <a:r>
              <a:rPr lang="en-US" dirty="0"/>
              <a:t> </a:t>
            </a:r>
            <a:r>
              <a:rPr lang="en-US" dirty="0" err="1"/>
              <a:t>để</a:t>
            </a:r>
            <a:r>
              <a:rPr lang="en-US" dirty="0"/>
              <a:t> HS </a:t>
            </a:r>
            <a:r>
              <a:rPr lang="en-US" dirty="0" err="1"/>
              <a:t>nhận</a:t>
            </a:r>
            <a:r>
              <a:rPr lang="en-US" dirty="0"/>
              <a:t> </a:t>
            </a:r>
            <a:r>
              <a:rPr lang="en-US" dirty="0" err="1"/>
              <a:t>dạng</a:t>
            </a:r>
            <a:r>
              <a:rPr lang="en-US" dirty="0"/>
              <a:t>, </a:t>
            </a:r>
            <a:r>
              <a:rPr lang="en-US" dirty="0" err="1"/>
              <a:t>nhớ</a:t>
            </a:r>
            <a:r>
              <a:rPr lang="en-US" dirty="0"/>
              <a:t> </a:t>
            </a:r>
            <a:r>
              <a:rPr lang="en-US" dirty="0" err="1"/>
              <a:t>từ</a:t>
            </a:r>
            <a:r>
              <a:rPr lang="en-US" dirty="0"/>
              <a:t> </a:t>
            </a:r>
            <a:r>
              <a:rPr lang="en-US" dirty="0" err="1"/>
              <a:t>và</a:t>
            </a:r>
            <a:r>
              <a:rPr lang="en-US" dirty="0"/>
              <a:t> </a:t>
            </a:r>
            <a:r>
              <a:rPr lang="en-US" dirty="0" err="1"/>
              <a:t>phát</a:t>
            </a:r>
            <a:r>
              <a:rPr lang="en-US" dirty="0"/>
              <a:t> </a:t>
            </a:r>
            <a:r>
              <a:rPr lang="en-US" dirty="0" err="1"/>
              <a:t>âm</a:t>
            </a:r>
            <a:r>
              <a:rPr lang="en-US" dirty="0"/>
              <a:t> </a:t>
            </a:r>
            <a:r>
              <a:rPr lang="en-US" dirty="0" err="1"/>
              <a:t>đúng</a:t>
            </a:r>
            <a:endParaRPr lang="en-US" dirty="0"/>
          </a:p>
        </p:txBody>
      </p:sp>
      <p:sp>
        <p:nvSpPr>
          <p:cNvPr id="3" name="Rectangle 2">
            <a:extLst>
              <a:ext uri="{FF2B5EF4-FFF2-40B4-BE49-F238E27FC236}">
                <a16:creationId xmlns:a16="http://schemas.microsoft.com/office/drawing/2014/main" id="{B97C8D14-77B7-38ED-A11F-ADB39548D103}"/>
              </a:ext>
            </a:extLst>
          </p:cNvPr>
          <p:cNvSpPr/>
          <p:nvPr/>
        </p:nvSpPr>
        <p:spPr>
          <a:xfrm>
            <a:off x="149290" y="503847"/>
            <a:ext cx="1595534" cy="68113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Extra Practice </a:t>
            </a:r>
          </a:p>
          <a:p>
            <a:pPr algn="ctr"/>
            <a:r>
              <a:rPr lang="en-US" dirty="0"/>
              <a:t>DHA</a:t>
            </a:r>
          </a:p>
        </p:txBody>
      </p:sp>
      <p:sp>
        <p:nvSpPr>
          <p:cNvPr id="4" name="Rectangle 3">
            <a:extLst>
              <a:ext uri="{FF2B5EF4-FFF2-40B4-BE49-F238E27FC236}">
                <a16:creationId xmlns:a16="http://schemas.microsoft.com/office/drawing/2014/main" id="{245962B6-AD16-3871-06AC-A6BE9B9AE2B7}"/>
              </a:ext>
            </a:extLst>
          </p:cNvPr>
          <p:cNvSpPr/>
          <p:nvPr/>
        </p:nvSpPr>
        <p:spPr>
          <a:xfrm>
            <a:off x="2360645" y="404537"/>
            <a:ext cx="9271570"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Play the games in DHA App.</a:t>
            </a:r>
            <a:r>
              <a:rPr lang="en-US" sz="2400" i="1" dirty="0">
                <a:solidFill>
                  <a:srgbClr val="0070C0"/>
                </a:solidFill>
              </a:rPr>
              <a:t> Click the picture below.</a:t>
            </a:r>
            <a:endParaRPr lang="en-US" sz="3600" i="1" dirty="0">
              <a:solidFill>
                <a:srgbClr val="0070C0"/>
              </a:solidFill>
            </a:endParaRPr>
          </a:p>
        </p:txBody>
      </p:sp>
      <p:pic>
        <p:nvPicPr>
          <p:cNvPr id="5" name="Picture 4">
            <a:hlinkClick r:id="rId2"/>
            <a:extLst>
              <a:ext uri="{FF2B5EF4-FFF2-40B4-BE49-F238E27FC236}">
                <a16:creationId xmlns:a16="http://schemas.microsoft.com/office/drawing/2014/main" id="{AE85C4C2-2A8C-1189-87DC-D8A0ED806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2409" y="1184982"/>
            <a:ext cx="9259805" cy="517557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5934F-6FBE-84A1-D9DA-D025CE0CC385}"/>
              </a:ext>
            </a:extLst>
          </p:cNvPr>
          <p:cNvSpPr/>
          <p:nvPr/>
        </p:nvSpPr>
        <p:spPr>
          <a:xfrm>
            <a:off x="321541" y="2227660"/>
            <a:ext cx="1154891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chemeClr val="accent5">
                    <a:lumMod val="75000"/>
                  </a:schemeClr>
                </a:solidFill>
              </a:rPr>
              <a:t> We use adjectives to describe people‘s hair. When we use more than one adjective, we follow this order:</a:t>
            </a:r>
          </a:p>
        </p:txBody>
      </p:sp>
      <p:pic>
        <p:nvPicPr>
          <p:cNvPr id="10" name="Picture 9">
            <a:extLst>
              <a:ext uri="{FF2B5EF4-FFF2-40B4-BE49-F238E27FC236}">
                <a16:creationId xmlns:a16="http://schemas.microsoft.com/office/drawing/2014/main" id="{D5B8DCB6-4ED8-A3DA-86FD-CA649B02D4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0029" y="4116058"/>
            <a:ext cx="9554611" cy="1200328"/>
          </a:xfrm>
          <a:prstGeom prst="rect">
            <a:avLst/>
          </a:prstGeom>
        </p:spPr>
      </p:pic>
      <p:sp>
        <p:nvSpPr>
          <p:cNvPr id="13" name="Rectangle 12">
            <a:extLst>
              <a:ext uri="{FF2B5EF4-FFF2-40B4-BE49-F238E27FC236}">
                <a16:creationId xmlns:a16="http://schemas.microsoft.com/office/drawing/2014/main" id="{BCD7D874-6BEB-75D8-C17A-09CAB5EAB78E}"/>
              </a:ext>
            </a:extLst>
          </p:cNvPr>
          <p:cNvSpPr/>
          <p:nvPr/>
        </p:nvSpPr>
        <p:spPr>
          <a:xfrm>
            <a:off x="162885" y="505470"/>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15</a:t>
            </a:r>
          </a:p>
        </p:txBody>
      </p:sp>
      <p:sp>
        <p:nvSpPr>
          <p:cNvPr id="14" name="Rectangle 13">
            <a:extLst>
              <a:ext uri="{FF2B5EF4-FFF2-40B4-BE49-F238E27FC236}">
                <a16:creationId xmlns:a16="http://schemas.microsoft.com/office/drawing/2014/main" id="{CC3D50C4-8BD9-F0FC-A308-FD4DA42886AE}"/>
              </a:ext>
            </a:extLst>
          </p:cNvPr>
          <p:cNvSpPr/>
          <p:nvPr/>
        </p:nvSpPr>
        <p:spPr>
          <a:xfrm>
            <a:off x="3600021" y="323577"/>
            <a:ext cx="7947625" cy="646331"/>
          </a:xfrm>
          <a:prstGeom prst="rect">
            <a:avLst/>
          </a:prstGeom>
        </p:spPr>
        <p:txBody>
          <a:bodyPr wrap="none">
            <a:spAutoFit/>
          </a:bodyPr>
          <a:lstStyle/>
          <a:p>
            <a:r>
              <a:rPr lang="en-US" sz="3600" b="1" dirty="0">
                <a:solidFill>
                  <a:schemeClr val="accent6">
                    <a:lumMod val="75000"/>
                  </a:schemeClr>
                </a:solidFill>
                <a:ea typeface="Times New Roman" panose="02020603050405020304" pitchFamily="18" charset="0"/>
              </a:rPr>
              <a:t>Work in pairs. Underline the key words.</a:t>
            </a:r>
            <a:endParaRPr lang="en-US" sz="3600" b="1" dirty="0">
              <a:solidFill>
                <a:schemeClr val="accent6">
                  <a:lumMod val="75000"/>
                </a:schemeClr>
              </a:solidFill>
            </a:endParaRPr>
          </a:p>
        </p:txBody>
      </p:sp>
      <p:pic>
        <p:nvPicPr>
          <p:cNvPr id="15" name="Graphic 14" descr="Questions">
            <a:extLst>
              <a:ext uri="{FF2B5EF4-FFF2-40B4-BE49-F238E27FC236}">
                <a16:creationId xmlns:a16="http://schemas.microsoft.com/office/drawing/2014/main" id="{3530D2D7-4CD6-00B7-77DF-DD7110423CE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73349" y="234126"/>
            <a:ext cx="1594674" cy="1594674"/>
          </a:xfrm>
          <a:prstGeom prst="rect">
            <a:avLst/>
          </a:prstGeom>
        </p:spPr>
      </p:pic>
      <p:cxnSp>
        <p:nvCxnSpPr>
          <p:cNvPr id="3" name="Straight Connector 2">
            <a:extLst>
              <a:ext uri="{FF2B5EF4-FFF2-40B4-BE49-F238E27FC236}">
                <a16:creationId xmlns:a16="http://schemas.microsoft.com/office/drawing/2014/main" id="{2931E753-7687-2489-5C8E-B8DD35C2331E}"/>
              </a:ext>
            </a:extLst>
          </p:cNvPr>
          <p:cNvCxnSpPr/>
          <p:nvPr/>
        </p:nvCxnSpPr>
        <p:spPr>
          <a:xfrm>
            <a:off x="1252321" y="2772777"/>
            <a:ext cx="568411"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3120B5F5-B661-3D9C-65DE-6474F1B90EC1}"/>
              </a:ext>
            </a:extLst>
          </p:cNvPr>
          <p:cNvCxnSpPr>
            <a:cxnSpLocks/>
          </p:cNvCxnSpPr>
          <p:nvPr/>
        </p:nvCxnSpPr>
        <p:spPr>
          <a:xfrm>
            <a:off x="1973349" y="2772777"/>
            <a:ext cx="1746035"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ED56F84B-262B-E3CF-9D78-7D18FA451EFC}"/>
              </a:ext>
            </a:extLst>
          </p:cNvPr>
          <p:cNvCxnSpPr>
            <a:cxnSpLocks/>
          </p:cNvCxnSpPr>
          <p:nvPr/>
        </p:nvCxnSpPr>
        <p:spPr>
          <a:xfrm>
            <a:off x="4349964" y="2762666"/>
            <a:ext cx="1507139"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3959C5AE-FB41-41F8-9814-60192A858A27}"/>
              </a:ext>
            </a:extLst>
          </p:cNvPr>
          <p:cNvCxnSpPr>
            <a:cxnSpLocks/>
          </p:cNvCxnSpPr>
          <p:nvPr/>
        </p:nvCxnSpPr>
        <p:spPr>
          <a:xfrm>
            <a:off x="7665693" y="2772777"/>
            <a:ext cx="650404"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87EF62C1-57CE-BE13-D430-BB498040A9C7}"/>
              </a:ext>
            </a:extLst>
          </p:cNvPr>
          <p:cNvCxnSpPr>
            <a:cxnSpLocks/>
          </p:cNvCxnSpPr>
          <p:nvPr/>
        </p:nvCxnSpPr>
        <p:spPr>
          <a:xfrm>
            <a:off x="384893" y="3320593"/>
            <a:ext cx="187639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9C16F9CB-5DAD-A8C2-6A4A-F8C639F3C91F}"/>
              </a:ext>
            </a:extLst>
          </p:cNvPr>
          <p:cNvCxnSpPr>
            <a:cxnSpLocks/>
          </p:cNvCxnSpPr>
          <p:nvPr/>
        </p:nvCxnSpPr>
        <p:spPr>
          <a:xfrm>
            <a:off x="2397789" y="3304862"/>
            <a:ext cx="650404"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249ABB25-0938-5D60-3514-7287C15692DA}"/>
              </a:ext>
            </a:extLst>
          </p:cNvPr>
          <p:cNvCxnSpPr>
            <a:cxnSpLocks/>
          </p:cNvCxnSpPr>
          <p:nvPr/>
        </p:nvCxnSpPr>
        <p:spPr>
          <a:xfrm>
            <a:off x="5857103" y="3304862"/>
            <a:ext cx="100089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2ED39218-AA06-774A-C01B-BC8780E49838}"/>
              </a:ext>
            </a:extLst>
          </p:cNvPr>
          <p:cNvCxnSpPr>
            <a:cxnSpLocks/>
          </p:cNvCxnSpPr>
          <p:nvPr/>
        </p:nvCxnSpPr>
        <p:spPr>
          <a:xfrm>
            <a:off x="7851237" y="3302232"/>
            <a:ext cx="884990" cy="263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457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5934F-6FBE-84A1-D9DA-D025CE0CC385}"/>
              </a:ext>
            </a:extLst>
          </p:cNvPr>
          <p:cNvSpPr/>
          <p:nvPr/>
        </p:nvSpPr>
        <p:spPr>
          <a:xfrm>
            <a:off x="2853475" y="447142"/>
            <a:ext cx="6485050" cy="5232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2800" i="1" dirty="0">
                <a:solidFill>
                  <a:schemeClr val="accent5">
                    <a:lumMod val="75000"/>
                  </a:schemeClr>
                </a:solidFill>
              </a:rPr>
              <a:t>Write the descriptions under the pictures.</a:t>
            </a:r>
          </a:p>
        </p:txBody>
      </p:sp>
      <p:sp>
        <p:nvSpPr>
          <p:cNvPr id="13" name="Rectangle 12">
            <a:extLst>
              <a:ext uri="{FF2B5EF4-FFF2-40B4-BE49-F238E27FC236}">
                <a16:creationId xmlns:a16="http://schemas.microsoft.com/office/drawing/2014/main" id="{BCD7D874-6BEB-75D8-C17A-09CAB5EAB78E}"/>
              </a:ext>
            </a:extLst>
          </p:cNvPr>
          <p:cNvSpPr/>
          <p:nvPr/>
        </p:nvSpPr>
        <p:spPr>
          <a:xfrm>
            <a:off x="348236" y="447142"/>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15</a:t>
            </a:r>
          </a:p>
        </p:txBody>
      </p:sp>
      <p:pic>
        <p:nvPicPr>
          <p:cNvPr id="3" name="Picture 2">
            <a:extLst>
              <a:ext uri="{FF2B5EF4-FFF2-40B4-BE49-F238E27FC236}">
                <a16:creationId xmlns:a16="http://schemas.microsoft.com/office/drawing/2014/main" id="{2DC843C8-8B5C-AD72-56E9-A149FD0E4B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4570" y="3161612"/>
            <a:ext cx="3140873" cy="3211987"/>
          </a:xfrm>
          <a:prstGeom prst="rect">
            <a:avLst/>
          </a:prstGeom>
        </p:spPr>
      </p:pic>
      <p:pic>
        <p:nvPicPr>
          <p:cNvPr id="4" name="Picture 3">
            <a:extLst>
              <a:ext uri="{FF2B5EF4-FFF2-40B4-BE49-F238E27FC236}">
                <a16:creationId xmlns:a16="http://schemas.microsoft.com/office/drawing/2014/main" id="{6E944145-F338-C82F-ED74-46DDB6A5C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33" y="1501695"/>
            <a:ext cx="3167023" cy="3328479"/>
          </a:xfrm>
          <a:prstGeom prst="rect">
            <a:avLst/>
          </a:prstGeom>
        </p:spPr>
      </p:pic>
      <p:pic>
        <p:nvPicPr>
          <p:cNvPr id="6" name="Picture 5">
            <a:extLst>
              <a:ext uri="{FF2B5EF4-FFF2-40B4-BE49-F238E27FC236}">
                <a16:creationId xmlns:a16="http://schemas.microsoft.com/office/drawing/2014/main" id="{AAEF356F-0DE7-5620-25A9-C9D078B7F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4243" y="1262893"/>
            <a:ext cx="3112403" cy="3365738"/>
          </a:xfrm>
          <a:prstGeom prst="rect">
            <a:avLst/>
          </a:prstGeom>
        </p:spPr>
      </p:pic>
      <p:pic>
        <p:nvPicPr>
          <p:cNvPr id="7" name="Picture 6">
            <a:extLst>
              <a:ext uri="{FF2B5EF4-FFF2-40B4-BE49-F238E27FC236}">
                <a16:creationId xmlns:a16="http://schemas.microsoft.com/office/drawing/2014/main" id="{0776C74F-E67E-707F-A846-156241365D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8434" y="3202135"/>
            <a:ext cx="2921203" cy="3208723"/>
          </a:xfrm>
          <a:prstGeom prst="rect">
            <a:avLst/>
          </a:prstGeom>
        </p:spPr>
      </p:pic>
      <p:sp>
        <p:nvSpPr>
          <p:cNvPr id="12" name="TextBox 11">
            <a:extLst>
              <a:ext uri="{FF2B5EF4-FFF2-40B4-BE49-F238E27FC236}">
                <a16:creationId xmlns:a16="http://schemas.microsoft.com/office/drawing/2014/main" id="{3486BCAD-BDE6-1FE3-BA50-4A5A3550B32D}"/>
              </a:ext>
            </a:extLst>
          </p:cNvPr>
          <p:cNvSpPr txBox="1"/>
          <p:nvPr/>
        </p:nvSpPr>
        <p:spPr>
          <a:xfrm>
            <a:off x="3498717" y="5754008"/>
            <a:ext cx="2052165" cy="584775"/>
          </a:xfrm>
          <a:prstGeom prst="rect">
            <a:avLst/>
          </a:prstGeom>
          <a:noFill/>
        </p:spPr>
        <p:txBody>
          <a:bodyPr wrap="none" rtlCol="0">
            <a:spAutoFit/>
          </a:bodyPr>
          <a:lstStyle/>
          <a:p>
            <a:r>
              <a:rPr lang="en-VN" sz="3200" dirty="0">
                <a:solidFill>
                  <a:srgbClr val="FF0000"/>
                </a:solidFill>
              </a:rPr>
              <a:t>long blond </a:t>
            </a:r>
          </a:p>
        </p:txBody>
      </p:sp>
      <p:sp>
        <p:nvSpPr>
          <p:cNvPr id="17" name="TextBox 16">
            <a:extLst>
              <a:ext uri="{FF2B5EF4-FFF2-40B4-BE49-F238E27FC236}">
                <a16:creationId xmlns:a16="http://schemas.microsoft.com/office/drawing/2014/main" id="{DCE6586B-EDA8-7BB9-9F5C-90B75FEB6FB1}"/>
              </a:ext>
            </a:extLst>
          </p:cNvPr>
          <p:cNvSpPr txBox="1"/>
          <p:nvPr/>
        </p:nvSpPr>
        <p:spPr>
          <a:xfrm>
            <a:off x="6409370" y="3983913"/>
            <a:ext cx="2018501" cy="584775"/>
          </a:xfrm>
          <a:prstGeom prst="rect">
            <a:avLst/>
          </a:prstGeom>
          <a:noFill/>
        </p:spPr>
        <p:txBody>
          <a:bodyPr wrap="none" rtlCol="0">
            <a:spAutoFit/>
          </a:bodyPr>
          <a:lstStyle/>
          <a:p>
            <a:r>
              <a:rPr lang="en-VN" sz="3200" dirty="0">
                <a:solidFill>
                  <a:srgbClr val="FF0000"/>
                </a:solidFill>
              </a:rPr>
              <a:t>short black</a:t>
            </a:r>
          </a:p>
        </p:txBody>
      </p:sp>
      <p:sp>
        <p:nvSpPr>
          <p:cNvPr id="18" name="TextBox 17">
            <a:extLst>
              <a:ext uri="{FF2B5EF4-FFF2-40B4-BE49-F238E27FC236}">
                <a16:creationId xmlns:a16="http://schemas.microsoft.com/office/drawing/2014/main" id="{E4BEDE4E-2B01-AC16-3B59-51F11F5935ED}"/>
              </a:ext>
            </a:extLst>
          </p:cNvPr>
          <p:cNvSpPr txBox="1"/>
          <p:nvPr/>
        </p:nvSpPr>
        <p:spPr>
          <a:xfrm>
            <a:off x="9705362" y="5729861"/>
            <a:ext cx="1708545" cy="584775"/>
          </a:xfrm>
          <a:prstGeom prst="rect">
            <a:avLst/>
          </a:prstGeom>
          <a:noFill/>
        </p:spPr>
        <p:txBody>
          <a:bodyPr wrap="none" rtlCol="0">
            <a:spAutoFit/>
          </a:bodyPr>
          <a:lstStyle/>
          <a:p>
            <a:r>
              <a:rPr lang="en-VN" sz="3200" dirty="0">
                <a:solidFill>
                  <a:srgbClr val="FF0000"/>
                </a:solidFill>
              </a:rPr>
              <a:t>short red</a:t>
            </a:r>
          </a:p>
        </p:txBody>
      </p:sp>
    </p:spTree>
    <p:extLst>
      <p:ext uri="{BB962C8B-B14F-4D97-AF65-F5344CB8AC3E}">
        <p14:creationId xmlns:p14="http://schemas.microsoft.com/office/powerpoint/2010/main" val="7943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0DA36-6BD2-0E37-2863-E73372F531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05135" y="1235677"/>
            <a:ext cx="5412260" cy="5171616"/>
          </a:xfrm>
          <a:prstGeom prst="rect">
            <a:avLst/>
          </a:prstGeom>
        </p:spPr>
      </p:pic>
      <p:sp>
        <p:nvSpPr>
          <p:cNvPr id="4" name="TextBox 3">
            <a:extLst>
              <a:ext uri="{FF2B5EF4-FFF2-40B4-BE49-F238E27FC236}">
                <a16:creationId xmlns:a16="http://schemas.microsoft.com/office/drawing/2014/main" id="{19E5EB3D-4926-D9E2-CEDC-B6FBFE192177}"/>
              </a:ext>
            </a:extLst>
          </p:cNvPr>
          <p:cNvSpPr txBox="1"/>
          <p:nvPr/>
        </p:nvSpPr>
        <p:spPr>
          <a:xfrm>
            <a:off x="8095470" y="2684835"/>
            <a:ext cx="3700437" cy="461665"/>
          </a:xfrm>
          <a:prstGeom prst="rect">
            <a:avLst/>
          </a:prstGeom>
          <a:noFill/>
        </p:spPr>
        <p:txBody>
          <a:bodyPr wrap="none" rtlCol="0">
            <a:spAutoFit/>
          </a:bodyPr>
          <a:lstStyle/>
          <a:p>
            <a:r>
              <a:rPr lang="en-VN" sz="2400" dirty="0">
                <a:solidFill>
                  <a:srgbClr val="FF0000"/>
                </a:solidFill>
              </a:rPr>
              <a:t>Is he wearing </a:t>
            </a:r>
            <a:r>
              <a:rPr lang="en-US" sz="2400" dirty="0">
                <a:solidFill>
                  <a:srgbClr val="FF0000"/>
                </a:solidFill>
              </a:rPr>
              <a:t>white </a:t>
            </a:r>
            <a:r>
              <a:rPr lang="en-VN" sz="2400" dirty="0">
                <a:solidFill>
                  <a:srgbClr val="FF0000"/>
                </a:solidFill>
              </a:rPr>
              <a:t>glasses?</a:t>
            </a:r>
          </a:p>
        </p:txBody>
      </p:sp>
      <p:sp>
        <p:nvSpPr>
          <p:cNvPr id="8" name="TextBox 7">
            <a:extLst>
              <a:ext uri="{FF2B5EF4-FFF2-40B4-BE49-F238E27FC236}">
                <a16:creationId xmlns:a16="http://schemas.microsoft.com/office/drawing/2014/main" id="{16DBB772-A343-073E-D879-5102770D29A8}"/>
              </a:ext>
            </a:extLst>
          </p:cNvPr>
          <p:cNvSpPr txBox="1"/>
          <p:nvPr/>
        </p:nvSpPr>
        <p:spPr>
          <a:xfrm>
            <a:off x="8095470" y="3157968"/>
            <a:ext cx="1385636" cy="461665"/>
          </a:xfrm>
          <a:prstGeom prst="rect">
            <a:avLst/>
          </a:prstGeom>
          <a:noFill/>
        </p:spPr>
        <p:txBody>
          <a:bodyPr wrap="none" rtlCol="0">
            <a:spAutoFit/>
          </a:bodyPr>
          <a:lstStyle/>
          <a:p>
            <a:r>
              <a:rPr lang="en-VN" sz="2400" dirty="0">
                <a:solidFill>
                  <a:srgbClr val="FF0000"/>
                </a:solidFill>
              </a:rPr>
              <a:t>Yes, he is.</a:t>
            </a:r>
          </a:p>
        </p:txBody>
      </p:sp>
      <p:sp>
        <p:nvSpPr>
          <p:cNvPr id="9" name="TextBox 8">
            <a:extLst>
              <a:ext uri="{FF2B5EF4-FFF2-40B4-BE49-F238E27FC236}">
                <a16:creationId xmlns:a16="http://schemas.microsoft.com/office/drawing/2014/main" id="{3979C399-EF2F-6B70-9B7E-EE432A136698}"/>
              </a:ext>
            </a:extLst>
          </p:cNvPr>
          <p:cNvSpPr txBox="1"/>
          <p:nvPr/>
        </p:nvSpPr>
        <p:spPr>
          <a:xfrm>
            <a:off x="8029132" y="3966803"/>
            <a:ext cx="2846485" cy="461665"/>
          </a:xfrm>
          <a:prstGeom prst="rect">
            <a:avLst/>
          </a:prstGeom>
          <a:noFill/>
        </p:spPr>
        <p:txBody>
          <a:bodyPr wrap="none" rtlCol="0">
            <a:spAutoFit/>
          </a:bodyPr>
          <a:lstStyle/>
          <a:p>
            <a:r>
              <a:rPr lang="en-VN" sz="2400" dirty="0">
                <a:solidFill>
                  <a:srgbClr val="FF0000"/>
                </a:solidFill>
              </a:rPr>
              <a:t>What is she wearing?</a:t>
            </a:r>
          </a:p>
        </p:txBody>
      </p:sp>
      <p:sp>
        <p:nvSpPr>
          <p:cNvPr id="10" name="TextBox 9">
            <a:extLst>
              <a:ext uri="{FF2B5EF4-FFF2-40B4-BE49-F238E27FC236}">
                <a16:creationId xmlns:a16="http://schemas.microsoft.com/office/drawing/2014/main" id="{8545B395-2B02-FC1F-D840-5494DE2743D4}"/>
              </a:ext>
            </a:extLst>
          </p:cNvPr>
          <p:cNvSpPr txBox="1"/>
          <p:nvPr/>
        </p:nvSpPr>
        <p:spPr>
          <a:xfrm>
            <a:off x="8029132" y="4351385"/>
            <a:ext cx="3611566" cy="461665"/>
          </a:xfrm>
          <a:prstGeom prst="rect">
            <a:avLst/>
          </a:prstGeom>
          <a:noFill/>
        </p:spPr>
        <p:txBody>
          <a:bodyPr wrap="none" rtlCol="0">
            <a:spAutoFit/>
          </a:bodyPr>
          <a:lstStyle/>
          <a:p>
            <a:r>
              <a:rPr lang="en-VN" sz="2400" dirty="0">
                <a:solidFill>
                  <a:srgbClr val="FF0000"/>
                </a:solidFill>
              </a:rPr>
              <a:t>She is wearing a blue dress.</a:t>
            </a:r>
          </a:p>
        </p:txBody>
      </p:sp>
      <p:sp>
        <p:nvSpPr>
          <p:cNvPr id="11" name="TextBox 10">
            <a:extLst>
              <a:ext uri="{FF2B5EF4-FFF2-40B4-BE49-F238E27FC236}">
                <a16:creationId xmlns:a16="http://schemas.microsoft.com/office/drawing/2014/main" id="{85ADC20B-30BA-373E-4EF5-868A46A7B77B}"/>
              </a:ext>
            </a:extLst>
          </p:cNvPr>
          <p:cNvSpPr txBox="1"/>
          <p:nvPr/>
        </p:nvSpPr>
        <p:spPr>
          <a:xfrm>
            <a:off x="8029132" y="5179661"/>
            <a:ext cx="3742884" cy="461665"/>
          </a:xfrm>
          <a:prstGeom prst="rect">
            <a:avLst/>
          </a:prstGeom>
          <a:noFill/>
        </p:spPr>
        <p:txBody>
          <a:bodyPr wrap="none" rtlCol="0">
            <a:spAutoFit/>
          </a:bodyPr>
          <a:lstStyle/>
          <a:p>
            <a:r>
              <a:rPr lang="en-VN" sz="2400" dirty="0">
                <a:solidFill>
                  <a:srgbClr val="FF0000"/>
                </a:solidFill>
              </a:rPr>
              <a:t>Is your friend </a:t>
            </a:r>
            <a:r>
              <a:rPr lang="en-US" sz="2400">
                <a:solidFill>
                  <a:srgbClr val="FF0000"/>
                </a:solidFill>
              </a:rPr>
              <a:t>a </a:t>
            </a:r>
            <a:r>
              <a:rPr lang="en-VN" sz="2400">
                <a:solidFill>
                  <a:srgbClr val="FF0000"/>
                </a:solidFill>
              </a:rPr>
              <a:t>boy </a:t>
            </a:r>
            <a:r>
              <a:rPr lang="en-US" sz="2400" dirty="0">
                <a:solidFill>
                  <a:srgbClr val="FF0000"/>
                </a:solidFill>
              </a:rPr>
              <a:t>o</a:t>
            </a:r>
            <a:r>
              <a:rPr lang="en-VN" sz="2400" dirty="0">
                <a:solidFill>
                  <a:srgbClr val="FF0000"/>
                </a:solidFill>
              </a:rPr>
              <a:t>r a girl?</a:t>
            </a:r>
          </a:p>
        </p:txBody>
      </p:sp>
      <p:sp>
        <p:nvSpPr>
          <p:cNvPr id="12" name="TextBox 11">
            <a:extLst>
              <a:ext uri="{FF2B5EF4-FFF2-40B4-BE49-F238E27FC236}">
                <a16:creationId xmlns:a16="http://schemas.microsoft.com/office/drawing/2014/main" id="{85BF0752-1C44-7F27-47D7-7AB0FE05DDFE}"/>
              </a:ext>
            </a:extLst>
          </p:cNvPr>
          <p:cNvSpPr txBox="1"/>
          <p:nvPr/>
        </p:nvSpPr>
        <p:spPr>
          <a:xfrm>
            <a:off x="8095470" y="5578636"/>
            <a:ext cx="2420856" cy="461665"/>
          </a:xfrm>
          <a:prstGeom prst="rect">
            <a:avLst/>
          </a:prstGeom>
          <a:noFill/>
        </p:spPr>
        <p:txBody>
          <a:bodyPr wrap="none" rtlCol="0">
            <a:spAutoFit/>
          </a:bodyPr>
          <a:lstStyle/>
          <a:p>
            <a:r>
              <a:rPr lang="en-VN" sz="2400" dirty="0">
                <a:solidFill>
                  <a:srgbClr val="FF0000"/>
                </a:solidFill>
              </a:rPr>
              <a:t>My friend is a girl.</a:t>
            </a:r>
          </a:p>
        </p:txBody>
      </p:sp>
      <p:sp>
        <p:nvSpPr>
          <p:cNvPr id="13" name="Rectangle 12">
            <a:extLst>
              <a:ext uri="{FF2B5EF4-FFF2-40B4-BE49-F238E27FC236}">
                <a16:creationId xmlns:a16="http://schemas.microsoft.com/office/drawing/2014/main" id="{981ECC1C-0484-0546-6265-B3A1EECA9AA0}"/>
              </a:ext>
            </a:extLst>
          </p:cNvPr>
          <p:cNvSpPr/>
          <p:nvPr/>
        </p:nvSpPr>
        <p:spPr>
          <a:xfrm>
            <a:off x="0" y="415668"/>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15</a:t>
            </a:r>
          </a:p>
        </p:txBody>
      </p:sp>
      <p:pic>
        <p:nvPicPr>
          <p:cNvPr id="5" name="Picture 4">
            <a:extLst>
              <a:ext uri="{FF2B5EF4-FFF2-40B4-BE49-F238E27FC236}">
                <a16:creationId xmlns:a16="http://schemas.microsoft.com/office/drawing/2014/main" id="{C311AACB-1095-80E3-E598-2DEFE607CA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946" y="1148049"/>
            <a:ext cx="1332451" cy="1338620"/>
          </a:xfrm>
          <a:prstGeom prst="rect">
            <a:avLst/>
          </a:prstGeom>
          <a:ln>
            <a:noFill/>
          </a:ln>
          <a:effectLst>
            <a:softEdge rad="31750"/>
          </a:effectLst>
        </p:spPr>
      </p:pic>
      <p:pic>
        <p:nvPicPr>
          <p:cNvPr id="6" name="Picture 5">
            <a:extLst>
              <a:ext uri="{FF2B5EF4-FFF2-40B4-BE49-F238E27FC236}">
                <a16:creationId xmlns:a16="http://schemas.microsoft.com/office/drawing/2014/main" id="{3569CB6C-381E-FBF8-D864-E8190F4B7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946" y="2384630"/>
            <a:ext cx="1338924" cy="1375945"/>
          </a:xfrm>
          <a:prstGeom prst="rect">
            <a:avLst/>
          </a:prstGeom>
          <a:ln>
            <a:noFill/>
          </a:ln>
          <a:effectLst>
            <a:softEdge rad="31750"/>
          </a:effectLst>
        </p:spPr>
      </p:pic>
      <p:pic>
        <p:nvPicPr>
          <p:cNvPr id="7" name="Picture 6">
            <a:extLst>
              <a:ext uri="{FF2B5EF4-FFF2-40B4-BE49-F238E27FC236}">
                <a16:creationId xmlns:a16="http://schemas.microsoft.com/office/drawing/2014/main" id="{EDF0AA14-F9AD-B353-C48A-FF91B48BCA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473" y="3790805"/>
            <a:ext cx="1338924" cy="1296127"/>
          </a:xfrm>
          <a:prstGeom prst="rect">
            <a:avLst/>
          </a:prstGeom>
          <a:ln>
            <a:noFill/>
          </a:ln>
          <a:effectLst>
            <a:softEdge rad="31750"/>
          </a:effectLst>
        </p:spPr>
      </p:pic>
      <p:pic>
        <p:nvPicPr>
          <p:cNvPr id="14" name="Picture 13">
            <a:extLst>
              <a:ext uri="{FF2B5EF4-FFF2-40B4-BE49-F238E27FC236}">
                <a16:creationId xmlns:a16="http://schemas.microsoft.com/office/drawing/2014/main" id="{1FDB23CE-D08F-6C06-2EF4-1574087AFE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946" y="5117162"/>
            <a:ext cx="1338924" cy="1302241"/>
          </a:xfrm>
          <a:prstGeom prst="rect">
            <a:avLst/>
          </a:prstGeom>
          <a:ln>
            <a:noFill/>
          </a:ln>
          <a:effectLst>
            <a:softEdge rad="31750"/>
          </a:effectLst>
        </p:spPr>
      </p:pic>
      <p:sp>
        <p:nvSpPr>
          <p:cNvPr id="15" name="TextBox 14">
            <a:extLst>
              <a:ext uri="{FF2B5EF4-FFF2-40B4-BE49-F238E27FC236}">
                <a16:creationId xmlns:a16="http://schemas.microsoft.com/office/drawing/2014/main" id="{1C121544-3BB1-75A1-5903-4531607859C3}"/>
              </a:ext>
            </a:extLst>
          </p:cNvPr>
          <p:cNvSpPr txBox="1"/>
          <p:nvPr/>
        </p:nvSpPr>
        <p:spPr>
          <a:xfrm>
            <a:off x="1865870" y="450707"/>
            <a:ext cx="10429103" cy="461665"/>
          </a:xfrm>
          <a:prstGeom prst="rect">
            <a:avLst/>
          </a:prstGeom>
          <a:noFill/>
        </p:spPr>
        <p:txBody>
          <a:bodyPr wrap="square">
            <a:spAutoFit/>
          </a:bodyPr>
          <a:lstStyle/>
          <a:p>
            <a:r>
              <a:rPr lang="en-US" sz="2400" b="1" dirty="0">
                <a:effectLst/>
                <a:latin typeface="FuturaStd"/>
              </a:rPr>
              <a:t>b. Unscramble the sentences. Match the pictures to the descriptions. </a:t>
            </a:r>
            <a:endParaRPr lang="en-US" sz="2400" dirty="0"/>
          </a:p>
        </p:txBody>
      </p:sp>
      <p:pic>
        <p:nvPicPr>
          <p:cNvPr id="18" name="Picture 17">
            <a:extLst>
              <a:ext uri="{FF2B5EF4-FFF2-40B4-BE49-F238E27FC236}">
                <a16:creationId xmlns:a16="http://schemas.microsoft.com/office/drawing/2014/main" id="{8DBAD1E8-453A-9666-9502-997BF67EAF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32343" y="1342658"/>
            <a:ext cx="5572792" cy="1041972"/>
          </a:xfrm>
          <a:prstGeom prst="rect">
            <a:avLst/>
          </a:prstGeom>
        </p:spPr>
      </p:pic>
      <p:pic>
        <p:nvPicPr>
          <p:cNvPr id="19" name="Picture 18">
            <a:extLst>
              <a:ext uri="{FF2B5EF4-FFF2-40B4-BE49-F238E27FC236}">
                <a16:creationId xmlns:a16="http://schemas.microsoft.com/office/drawing/2014/main" id="{E6F8A8E7-89C9-40BA-4E22-5D68A041EF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38816" y="2575445"/>
            <a:ext cx="5572792" cy="1092200"/>
          </a:xfrm>
          <a:prstGeom prst="rect">
            <a:avLst/>
          </a:prstGeom>
        </p:spPr>
      </p:pic>
      <p:pic>
        <p:nvPicPr>
          <p:cNvPr id="20" name="Picture 19">
            <a:extLst>
              <a:ext uri="{FF2B5EF4-FFF2-40B4-BE49-F238E27FC236}">
                <a16:creationId xmlns:a16="http://schemas.microsoft.com/office/drawing/2014/main" id="{97170382-234D-07E4-1802-3BF1118F2B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38816" y="3869790"/>
            <a:ext cx="5572792" cy="1066800"/>
          </a:xfrm>
          <a:prstGeom prst="rect">
            <a:avLst/>
          </a:prstGeom>
        </p:spPr>
      </p:pic>
      <p:pic>
        <p:nvPicPr>
          <p:cNvPr id="21" name="Picture 20">
            <a:extLst>
              <a:ext uri="{FF2B5EF4-FFF2-40B4-BE49-F238E27FC236}">
                <a16:creationId xmlns:a16="http://schemas.microsoft.com/office/drawing/2014/main" id="{49A79A31-1DFD-F35B-57D6-8643AB28074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38816" y="5130487"/>
            <a:ext cx="5572792" cy="1092200"/>
          </a:xfrm>
          <a:prstGeom prst="rect">
            <a:avLst/>
          </a:prstGeom>
        </p:spPr>
      </p:pic>
    </p:spTree>
    <p:extLst>
      <p:ext uri="{BB962C8B-B14F-4D97-AF65-F5344CB8AC3E}">
        <p14:creationId xmlns:p14="http://schemas.microsoft.com/office/powerpoint/2010/main" val="5504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984"/>
            <a:ext cx="10452848" cy="6923315"/>
          </a:xfrm>
          <a:prstGeom prst="rect">
            <a:avLst/>
          </a:prstGeom>
        </p:spPr>
      </p:pic>
      <p:sp>
        <p:nvSpPr>
          <p:cNvPr id="3" name="TextBox 2"/>
          <p:cNvSpPr txBox="1"/>
          <p:nvPr/>
        </p:nvSpPr>
        <p:spPr>
          <a:xfrm>
            <a:off x="3579570" y="3922771"/>
            <a:ext cx="3293707" cy="923330"/>
          </a:xfrm>
          <a:prstGeom prst="rect">
            <a:avLst/>
          </a:prstGeom>
          <a:noFill/>
        </p:spPr>
        <p:txBody>
          <a:bodyPr wrap="square" rtlCol="0">
            <a:spAutoFit/>
          </a:bodyPr>
          <a:lstStyle/>
          <a:p>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78430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09521-1C53-9E18-BA6E-D4D5C3394DB5}"/>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Writing</a:t>
            </a:r>
          </a:p>
        </p:txBody>
      </p:sp>
      <p:pic>
        <p:nvPicPr>
          <p:cNvPr id="3" name="Picture 2">
            <a:extLst>
              <a:ext uri="{FF2B5EF4-FFF2-40B4-BE49-F238E27FC236}">
                <a16:creationId xmlns:a16="http://schemas.microsoft.com/office/drawing/2014/main" id="{B92179F7-D36A-B5CA-2E26-AABA2F7BCC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3102819"/>
            <a:ext cx="11938000" cy="1955800"/>
          </a:xfrm>
          <a:prstGeom prst="rect">
            <a:avLst/>
          </a:prstGeom>
        </p:spPr>
      </p:pic>
      <p:sp>
        <p:nvSpPr>
          <p:cNvPr id="4" name="Rectangle 3">
            <a:extLst>
              <a:ext uri="{FF2B5EF4-FFF2-40B4-BE49-F238E27FC236}">
                <a16:creationId xmlns:a16="http://schemas.microsoft.com/office/drawing/2014/main" id="{5A14A1CC-8020-0C3D-65E9-9340636A3FB8}"/>
              </a:ext>
            </a:extLst>
          </p:cNvPr>
          <p:cNvSpPr/>
          <p:nvPr/>
        </p:nvSpPr>
        <p:spPr>
          <a:xfrm>
            <a:off x="2051628" y="1276162"/>
            <a:ext cx="10013372" cy="5232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2800" i="1" dirty="0">
                <a:solidFill>
                  <a:schemeClr val="accent5">
                    <a:lumMod val="75000"/>
                  </a:schemeClr>
                </a:solidFill>
              </a:rPr>
              <a:t>Write a description of a student in your class. Write 40 to 50 words. </a:t>
            </a:r>
          </a:p>
        </p:txBody>
      </p:sp>
    </p:spTree>
    <p:extLst>
      <p:ext uri="{BB962C8B-B14F-4D97-AF65-F5344CB8AC3E}">
        <p14:creationId xmlns:p14="http://schemas.microsoft.com/office/powerpoint/2010/main" val="63827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4514" y="2632786"/>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Listening</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1008" y="439715"/>
            <a:ext cx="4201181" cy="5869710"/>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83DE9-CC63-BC8F-9C28-3393233AE54D}"/>
              </a:ext>
            </a:extLst>
          </p:cNvPr>
          <p:cNvSpPr txBox="1"/>
          <p:nvPr/>
        </p:nvSpPr>
        <p:spPr>
          <a:xfrm>
            <a:off x="2784764" y="2729345"/>
            <a:ext cx="184731" cy="369332"/>
          </a:xfrm>
          <a:prstGeom prst="rect">
            <a:avLst/>
          </a:prstGeom>
          <a:noFill/>
        </p:spPr>
        <p:txBody>
          <a:bodyPr wrap="none" rtlCol="0">
            <a:spAutoFit/>
          </a:bodyPr>
          <a:lstStyle/>
          <a:p>
            <a:endParaRPr lang="en-VN" dirty="0"/>
          </a:p>
        </p:txBody>
      </p:sp>
      <p:sp>
        <p:nvSpPr>
          <p:cNvPr id="7" name="Rectangle 6">
            <a:extLst>
              <a:ext uri="{FF2B5EF4-FFF2-40B4-BE49-F238E27FC236}">
                <a16:creationId xmlns:a16="http://schemas.microsoft.com/office/drawing/2014/main" id="{6F347FF7-C9A0-4B5A-1522-50BA77C4BE41}"/>
              </a:ext>
            </a:extLst>
          </p:cNvPr>
          <p:cNvSpPr/>
          <p:nvPr/>
        </p:nvSpPr>
        <p:spPr>
          <a:xfrm>
            <a:off x="794084" y="476935"/>
            <a:ext cx="10948737" cy="954107"/>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just"/>
            <a:r>
              <a:rPr lang="en-US" sz="2800" i="1" dirty="0">
                <a:solidFill>
                  <a:schemeClr val="accent5">
                    <a:lumMod val="75000"/>
                  </a:schemeClr>
                </a:solidFill>
              </a:rPr>
              <a:t>Look at the pictures. Complete the following sentences using appropriate present continuous tense forms.</a:t>
            </a:r>
          </a:p>
        </p:txBody>
      </p:sp>
      <p:sp>
        <p:nvSpPr>
          <p:cNvPr id="9" name="TextBox 8">
            <a:extLst>
              <a:ext uri="{FF2B5EF4-FFF2-40B4-BE49-F238E27FC236}">
                <a16:creationId xmlns:a16="http://schemas.microsoft.com/office/drawing/2014/main" id="{E81D9D8F-0669-81EE-4F44-2632691901F6}"/>
              </a:ext>
            </a:extLst>
          </p:cNvPr>
          <p:cNvSpPr txBox="1"/>
          <p:nvPr/>
        </p:nvSpPr>
        <p:spPr>
          <a:xfrm>
            <a:off x="794084" y="1806551"/>
            <a:ext cx="7327231" cy="523220"/>
          </a:xfrm>
          <a:prstGeom prst="rect">
            <a:avLst/>
          </a:prstGeom>
          <a:noFill/>
        </p:spPr>
        <p:txBody>
          <a:bodyPr wrap="square">
            <a:spAutoFit/>
          </a:bodyPr>
          <a:lstStyle/>
          <a:p>
            <a:pPr algn="just"/>
            <a:r>
              <a:rPr lang="en-US" sz="2800" b="0" i="0" u="none" strike="noStrike" dirty="0">
                <a:solidFill>
                  <a:srgbClr val="000000"/>
                </a:solidFill>
                <a:effectLst/>
              </a:rPr>
              <a:t>1. The boys --------------------- (play) in the garden.</a:t>
            </a:r>
            <a:endParaRPr lang="en-VN" sz="2800" dirty="0"/>
          </a:p>
        </p:txBody>
      </p:sp>
      <p:sp>
        <p:nvSpPr>
          <p:cNvPr id="10" name="TextBox 9">
            <a:extLst>
              <a:ext uri="{FF2B5EF4-FFF2-40B4-BE49-F238E27FC236}">
                <a16:creationId xmlns:a16="http://schemas.microsoft.com/office/drawing/2014/main" id="{93264BED-2EA0-AFA7-1CF9-08BA85D9306C}"/>
              </a:ext>
            </a:extLst>
          </p:cNvPr>
          <p:cNvSpPr txBox="1"/>
          <p:nvPr/>
        </p:nvSpPr>
        <p:spPr>
          <a:xfrm>
            <a:off x="794084" y="2750458"/>
            <a:ext cx="7327231" cy="523220"/>
          </a:xfrm>
          <a:prstGeom prst="rect">
            <a:avLst/>
          </a:prstGeom>
          <a:noFill/>
        </p:spPr>
        <p:txBody>
          <a:bodyPr wrap="square">
            <a:spAutoFit/>
          </a:bodyPr>
          <a:lstStyle/>
          <a:p>
            <a:pPr algn="just"/>
            <a:r>
              <a:rPr lang="en-US" sz="2800" dirty="0">
                <a:solidFill>
                  <a:srgbClr val="000000"/>
                </a:solidFill>
              </a:rPr>
              <a:t>2. The girls -------------------- (dance).</a:t>
            </a:r>
            <a:endParaRPr lang="en-VN" sz="2800" dirty="0"/>
          </a:p>
        </p:txBody>
      </p:sp>
      <p:sp>
        <p:nvSpPr>
          <p:cNvPr id="11" name="TextBox 10">
            <a:extLst>
              <a:ext uri="{FF2B5EF4-FFF2-40B4-BE49-F238E27FC236}">
                <a16:creationId xmlns:a16="http://schemas.microsoft.com/office/drawing/2014/main" id="{364CD932-DDE1-C71B-092F-EE52792DAAD9}"/>
              </a:ext>
            </a:extLst>
          </p:cNvPr>
          <p:cNvSpPr txBox="1"/>
          <p:nvPr/>
        </p:nvSpPr>
        <p:spPr>
          <a:xfrm>
            <a:off x="794082" y="3765125"/>
            <a:ext cx="7327231" cy="523220"/>
          </a:xfrm>
          <a:prstGeom prst="rect">
            <a:avLst/>
          </a:prstGeom>
          <a:noFill/>
        </p:spPr>
        <p:txBody>
          <a:bodyPr wrap="square">
            <a:spAutoFit/>
          </a:bodyPr>
          <a:lstStyle/>
          <a:p>
            <a:pPr algn="just"/>
            <a:r>
              <a:rPr lang="en-US" sz="2800" dirty="0">
                <a:solidFill>
                  <a:srgbClr val="000000"/>
                </a:solidFill>
              </a:rPr>
              <a:t>3. I -------------------- (count) the numbers.</a:t>
            </a:r>
            <a:endParaRPr lang="en-VN" sz="2800" dirty="0"/>
          </a:p>
        </p:txBody>
      </p:sp>
      <p:sp>
        <p:nvSpPr>
          <p:cNvPr id="12" name="TextBox 11">
            <a:extLst>
              <a:ext uri="{FF2B5EF4-FFF2-40B4-BE49-F238E27FC236}">
                <a16:creationId xmlns:a16="http://schemas.microsoft.com/office/drawing/2014/main" id="{3E82330E-47F2-E1FD-88F5-B614982020F0}"/>
              </a:ext>
            </a:extLst>
          </p:cNvPr>
          <p:cNvSpPr txBox="1"/>
          <p:nvPr/>
        </p:nvSpPr>
        <p:spPr>
          <a:xfrm>
            <a:off x="794083" y="4804614"/>
            <a:ext cx="7327231" cy="523220"/>
          </a:xfrm>
          <a:prstGeom prst="rect">
            <a:avLst/>
          </a:prstGeom>
          <a:noFill/>
        </p:spPr>
        <p:txBody>
          <a:bodyPr wrap="square">
            <a:spAutoFit/>
          </a:bodyPr>
          <a:lstStyle/>
          <a:p>
            <a:pPr algn="just"/>
            <a:r>
              <a:rPr lang="en-US" sz="2800" dirty="0">
                <a:solidFill>
                  <a:srgbClr val="000000"/>
                </a:solidFill>
              </a:rPr>
              <a:t>4. He ------------------ (do) his homework.</a:t>
            </a:r>
            <a:endParaRPr lang="en-VN" sz="2800" dirty="0"/>
          </a:p>
        </p:txBody>
      </p:sp>
      <p:sp>
        <p:nvSpPr>
          <p:cNvPr id="13" name="TextBox 12">
            <a:extLst>
              <a:ext uri="{FF2B5EF4-FFF2-40B4-BE49-F238E27FC236}">
                <a16:creationId xmlns:a16="http://schemas.microsoft.com/office/drawing/2014/main" id="{0B87CC40-7C04-72F9-BC17-F9EF092CE3C9}"/>
              </a:ext>
            </a:extLst>
          </p:cNvPr>
          <p:cNvSpPr txBox="1"/>
          <p:nvPr/>
        </p:nvSpPr>
        <p:spPr>
          <a:xfrm>
            <a:off x="794084" y="5692795"/>
            <a:ext cx="7327231" cy="523220"/>
          </a:xfrm>
          <a:prstGeom prst="rect">
            <a:avLst/>
          </a:prstGeom>
          <a:noFill/>
        </p:spPr>
        <p:txBody>
          <a:bodyPr wrap="square">
            <a:spAutoFit/>
          </a:bodyPr>
          <a:lstStyle/>
          <a:p>
            <a:pPr algn="just"/>
            <a:r>
              <a:rPr lang="en-US" sz="2800" dirty="0">
                <a:solidFill>
                  <a:srgbClr val="000000"/>
                </a:solidFill>
              </a:rPr>
              <a:t>5. They -------------------- (wait) for us.</a:t>
            </a:r>
            <a:endParaRPr lang="en-VN" sz="2800" dirty="0"/>
          </a:p>
        </p:txBody>
      </p:sp>
      <p:pic>
        <p:nvPicPr>
          <p:cNvPr id="1026" name="Picture 2" descr="cute boys playing soccer outdoors vector illustration design">
            <a:extLst>
              <a:ext uri="{FF2B5EF4-FFF2-40B4-BE49-F238E27FC236}">
                <a16:creationId xmlns:a16="http://schemas.microsoft.com/office/drawing/2014/main" id="{C7AA5E04-0D8C-E3DB-1269-1B98E09C1F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25545" y="1555640"/>
            <a:ext cx="1472371" cy="1009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llet dancer on white background">
            <a:extLst>
              <a:ext uri="{FF2B5EF4-FFF2-40B4-BE49-F238E27FC236}">
                <a16:creationId xmlns:a16="http://schemas.microsoft.com/office/drawing/2014/main" id="{C9A53EA2-8FBE-42BE-B46C-5C3FFF788A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2124" y="2206027"/>
            <a:ext cx="1711527" cy="11181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ian little Chinese Girl doing mathematics by counting fingers at home">
            <a:extLst>
              <a:ext uri="{FF2B5EF4-FFF2-40B4-BE49-F238E27FC236}">
                <a16:creationId xmlns:a16="http://schemas.microsoft.com/office/drawing/2014/main" id="{C8E0F8FF-7AE4-87C6-AD6E-6D4C97069AE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9547" y="3483324"/>
            <a:ext cx="1600528" cy="956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y doing homework at the table">
            <a:extLst>
              <a:ext uri="{FF2B5EF4-FFF2-40B4-BE49-F238E27FC236}">
                <a16:creationId xmlns:a16="http://schemas.microsoft.com/office/drawing/2014/main" id="{AACB21F3-FC10-96EC-632F-7024C12A212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36354" y="4453586"/>
            <a:ext cx="1677297" cy="11181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wo aussie puppies red merle and tricolor and their mother dog sit side by side in snow in winter park. Charming Australian Shepherds on walk adult and children. They look away and wait for treat.">
            <a:extLst>
              <a:ext uri="{FF2B5EF4-FFF2-40B4-BE49-F238E27FC236}">
                <a16:creationId xmlns:a16="http://schemas.microsoft.com/office/drawing/2014/main" id="{7EDD9871-6F4A-46F9-00AF-DA805A77D0C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23081" y="5275052"/>
            <a:ext cx="1677297" cy="11181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709FAA-168B-F2C4-41BA-D87EACC622CC}"/>
              </a:ext>
            </a:extLst>
          </p:cNvPr>
          <p:cNvSpPr txBox="1"/>
          <p:nvPr/>
        </p:nvSpPr>
        <p:spPr>
          <a:xfrm>
            <a:off x="2877129" y="1610047"/>
            <a:ext cx="1773049" cy="523220"/>
          </a:xfrm>
          <a:prstGeom prst="rect">
            <a:avLst/>
          </a:prstGeom>
          <a:noFill/>
        </p:spPr>
        <p:txBody>
          <a:bodyPr wrap="none" rtlCol="0">
            <a:spAutoFit/>
          </a:bodyPr>
          <a:lstStyle/>
          <a:p>
            <a:r>
              <a:rPr lang="en-VN" sz="2800" dirty="0">
                <a:solidFill>
                  <a:srgbClr val="C00000"/>
                </a:solidFill>
              </a:rPr>
              <a:t>are playing</a:t>
            </a:r>
          </a:p>
        </p:txBody>
      </p:sp>
      <p:sp>
        <p:nvSpPr>
          <p:cNvPr id="21" name="TextBox 20">
            <a:extLst>
              <a:ext uri="{FF2B5EF4-FFF2-40B4-BE49-F238E27FC236}">
                <a16:creationId xmlns:a16="http://schemas.microsoft.com/office/drawing/2014/main" id="{7971536B-DA77-525F-0557-C9E5F79675A6}"/>
              </a:ext>
            </a:extLst>
          </p:cNvPr>
          <p:cNvSpPr txBox="1"/>
          <p:nvPr/>
        </p:nvSpPr>
        <p:spPr>
          <a:xfrm>
            <a:off x="2704867" y="2553954"/>
            <a:ext cx="1877502" cy="523220"/>
          </a:xfrm>
          <a:prstGeom prst="rect">
            <a:avLst/>
          </a:prstGeom>
          <a:noFill/>
        </p:spPr>
        <p:txBody>
          <a:bodyPr wrap="none" rtlCol="0">
            <a:spAutoFit/>
          </a:bodyPr>
          <a:lstStyle/>
          <a:p>
            <a:r>
              <a:rPr lang="en-VN" sz="2800" dirty="0">
                <a:solidFill>
                  <a:srgbClr val="C00000"/>
                </a:solidFill>
              </a:rPr>
              <a:t>are dancing</a:t>
            </a:r>
          </a:p>
        </p:txBody>
      </p:sp>
      <p:sp>
        <p:nvSpPr>
          <p:cNvPr id="22" name="TextBox 21">
            <a:extLst>
              <a:ext uri="{FF2B5EF4-FFF2-40B4-BE49-F238E27FC236}">
                <a16:creationId xmlns:a16="http://schemas.microsoft.com/office/drawing/2014/main" id="{3F1F0263-A7F1-A725-3FD5-A9BF2C5DC015}"/>
              </a:ext>
            </a:extLst>
          </p:cNvPr>
          <p:cNvSpPr txBox="1"/>
          <p:nvPr/>
        </p:nvSpPr>
        <p:spPr>
          <a:xfrm>
            <a:off x="1581920" y="3573318"/>
            <a:ext cx="1997791" cy="523220"/>
          </a:xfrm>
          <a:prstGeom prst="rect">
            <a:avLst/>
          </a:prstGeom>
          <a:noFill/>
        </p:spPr>
        <p:txBody>
          <a:bodyPr wrap="none" rtlCol="0">
            <a:spAutoFit/>
          </a:bodyPr>
          <a:lstStyle/>
          <a:p>
            <a:r>
              <a:rPr lang="en-VN" sz="2800" dirty="0">
                <a:solidFill>
                  <a:srgbClr val="C00000"/>
                </a:solidFill>
              </a:rPr>
              <a:t>am counting</a:t>
            </a:r>
          </a:p>
        </p:txBody>
      </p:sp>
      <p:sp>
        <p:nvSpPr>
          <p:cNvPr id="23" name="TextBox 22">
            <a:extLst>
              <a:ext uri="{FF2B5EF4-FFF2-40B4-BE49-F238E27FC236}">
                <a16:creationId xmlns:a16="http://schemas.microsoft.com/office/drawing/2014/main" id="{6C49435C-C715-00CC-44FA-B9953FB933E2}"/>
              </a:ext>
            </a:extLst>
          </p:cNvPr>
          <p:cNvSpPr txBox="1"/>
          <p:nvPr/>
        </p:nvSpPr>
        <p:spPr>
          <a:xfrm>
            <a:off x="2051483" y="4666025"/>
            <a:ext cx="1306768" cy="523220"/>
          </a:xfrm>
          <a:prstGeom prst="rect">
            <a:avLst/>
          </a:prstGeom>
          <a:noFill/>
        </p:spPr>
        <p:txBody>
          <a:bodyPr wrap="none" rtlCol="0">
            <a:spAutoFit/>
          </a:bodyPr>
          <a:lstStyle/>
          <a:p>
            <a:r>
              <a:rPr lang="en-VN" sz="2800" dirty="0">
                <a:solidFill>
                  <a:srgbClr val="C00000"/>
                </a:solidFill>
              </a:rPr>
              <a:t>is doing</a:t>
            </a:r>
          </a:p>
        </p:txBody>
      </p:sp>
      <p:sp>
        <p:nvSpPr>
          <p:cNvPr id="24" name="TextBox 23">
            <a:extLst>
              <a:ext uri="{FF2B5EF4-FFF2-40B4-BE49-F238E27FC236}">
                <a16:creationId xmlns:a16="http://schemas.microsoft.com/office/drawing/2014/main" id="{842AA620-0A9F-2BD6-1406-DAA3738294E5}"/>
              </a:ext>
            </a:extLst>
          </p:cNvPr>
          <p:cNvSpPr txBox="1"/>
          <p:nvPr/>
        </p:nvSpPr>
        <p:spPr>
          <a:xfrm>
            <a:off x="2183499" y="5558225"/>
            <a:ext cx="1801327" cy="523220"/>
          </a:xfrm>
          <a:prstGeom prst="rect">
            <a:avLst/>
          </a:prstGeom>
          <a:noFill/>
        </p:spPr>
        <p:txBody>
          <a:bodyPr wrap="none" rtlCol="0">
            <a:spAutoFit/>
          </a:bodyPr>
          <a:lstStyle/>
          <a:p>
            <a:r>
              <a:rPr lang="en-VN" sz="2800" dirty="0">
                <a:solidFill>
                  <a:srgbClr val="C00000"/>
                </a:solidFill>
              </a:rPr>
              <a:t>are waiting</a:t>
            </a:r>
          </a:p>
        </p:txBody>
      </p:sp>
    </p:spTree>
    <p:extLst>
      <p:ext uri="{BB962C8B-B14F-4D97-AF65-F5344CB8AC3E}">
        <p14:creationId xmlns:p14="http://schemas.microsoft.com/office/powerpoint/2010/main" val="148846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6" name="Rectangle 5"/>
          <p:cNvSpPr/>
          <p:nvPr/>
        </p:nvSpPr>
        <p:spPr>
          <a:xfrm>
            <a:off x="642230" y="2176241"/>
            <a:ext cx="10986796"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a:solidFill>
                  <a:srgbClr val="FF0000"/>
                </a:solidFill>
              </a:rPr>
              <a:t>Grammar</a:t>
            </a:r>
            <a:endParaRPr lang="en-US" sz="3600" i="1" dirty="0">
              <a:solidFill>
                <a:srgbClr val="FF0000"/>
              </a:solidFill>
            </a:endParaRPr>
          </a:p>
          <a:p>
            <a:endParaRPr lang="en-US" sz="3600" i="1" dirty="0">
              <a:solidFill>
                <a:srgbClr val="FF0000"/>
              </a:solidFill>
            </a:endParaRPr>
          </a:p>
          <a:p>
            <a:r>
              <a:rPr lang="en-US" sz="3600" b="1" i="1" dirty="0">
                <a:solidFill>
                  <a:srgbClr val="0070C0"/>
                </a:solidFill>
              </a:rPr>
              <a:t>What</a:t>
            </a:r>
            <a:r>
              <a:rPr lang="en-US" sz="3600" i="1" dirty="0">
                <a:solidFill>
                  <a:srgbClr val="0070C0"/>
                </a:solidFill>
              </a:rPr>
              <a:t> does he/she </a:t>
            </a:r>
            <a:r>
              <a:rPr lang="en-US" sz="3600" b="1" i="1" dirty="0">
                <a:solidFill>
                  <a:srgbClr val="0070C0"/>
                </a:solidFill>
              </a:rPr>
              <a:t>look like</a:t>
            </a:r>
            <a:r>
              <a:rPr lang="en-US" sz="3600" i="1" dirty="0">
                <a:solidFill>
                  <a:srgbClr val="0070C0"/>
                </a:solidFill>
              </a:rPr>
              <a:t>?</a:t>
            </a:r>
          </a:p>
          <a:p>
            <a:r>
              <a:rPr lang="en-US" sz="3600" b="1" i="1" dirty="0">
                <a:solidFill>
                  <a:srgbClr val="0070C0"/>
                </a:solidFill>
              </a:rPr>
              <a:t>What color </a:t>
            </a:r>
            <a:r>
              <a:rPr lang="en-US" sz="3600" i="1" dirty="0">
                <a:solidFill>
                  <a:srgbClr val="0070C0"/>
                </a:solidFill>
              </a:rPr>
              <a:t>is …?</a:t>
            </a:r>
          </a:p>
          <a:p>
            <a:r>
              <a:rPr lang="en-US" sz="3600" b="1" i="1" dirty="0">
                <a:solidFill>
                  <a:srgbClr val="0070C0"/>
                </a:solidFill>
              </a:rPr>
              <a:t>What</a:t>
            </a:r>
            <a:r>
              <a:rPr lang="en-US" sz="3600" i="1" dirty="0">
                <a:solidFill>
                  <a:srgbClr val="0070C0"/>
                </a:solidFill>
              </a:rPr>
              <a:t> </a:t>
            </a:r>
            <a:r>
              <a:rPr lang="en-US" sz="3600" b="1" i="1" dirty="0">
                <a:solidFill>
                  <a:srgbClr val="0070C0"/>
                </a:solidFill>
              </a:rPr>
              <a:t>is</a:t>
            </a:r>
            <a:r>
              <a:rPr lang="en-US" sz="3600" i="1" dirty="0">
                <a:solidFill>
                  <a:srgbClr val="0070C0"/>
                </a:solidFill>
              </a:rPr>
              <a:t> he/she </a:t>
            </a:r>
            <a:r>
              <a:rPr lang="en-US" sz="3600" b="1" i="1" dirty="0">
                <a:solidFill>
                  <a:srgbClr val="0070C0"/>
                </a:solidFill>
              </a:rPr>
              <a:t>wearing</a:t>
            </a:r>
            <a:r>
              <a:rPr lang="en-US" sz="3600" i="1" dirty="0">
                <a:solidFill>
                  <a:srgbClr val="0070C0"/>
                </a:solidFill>
              </a:rPr>
              <a:t>? </a:t>
            </a:r>
          </a:p>
          <a:p>
            <a:r>
              <a:rPr lang="en-US" sz="3600" i="1" dirty="0">
                <a:solidFill>
                  <a:srgbClr val="0070C0"/>
                </a:solidFill>
              </a:rPr>
              <a:t>Is he/she ….?</a:t>
            </a:r>
          </a:p>
          <a:p>
            <a:r>
              <a:rPr lang="en-US" sz="3600" b="1" i="1" dirty="0">
                <a:solidFill>
                  <a:srgbClr val="0070C0"/>
                </a:solidFill>
              </a:rPr>
              <a:t>Yes</a:t>
            </a:r>
            <a:r>
              <a:rPr lang="en-US" sz="3600" i="1" dirty="0">
                <a:solidFill>
                  <a:srgbClr val="0070C0"/>
                </a:solidFill>
              </a:rPr>
              <a:t>, he/she is./ </a:t>
            </a:r>
            <a:r>
              <a:rPr lang="en-US" sz="3600" b="1" i="1" dirty="0">
                <a:solidFill>
                  <a:srgbClr val="0070C0"/>
                </a:solidFill>
              </a:rPr>
              <a:t>No</a:t>
            </a:r>
            <a:r>
              <a:rPr lang="en-US" sz="3600" i="1" dirty="0">
                <a:solidFill>
                  <a:srgbClr val="0070C0"/>
                </a:solidFill>
              </a:rPr>
              <a:t>, he/she </a:t>
            </a:r>
            <a:r>
              <a:rPr lang="en-US" sz="3600" b="1" i="1" dirty="0">
                <a:solidFill>
                  <a:srgbClr val="0070C0"/>
                </a:solidFill>
              </a:rPr>
              <a:t>isn’t</a:t>
            </a:r>
            <a:r>
              <a:rPr lang="en-US" sz="3600" i="1" dirty="0">
                <a:solidFill>
                  <a:srgbClr val="0070C0"/>
                </a:solidFill>
              </a:rPr>
              <a:t>.</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15 WB </a:t>
            </a:r>
          </a:p>
          <a:p>
            <a:pPr marL="571500" indent="-571500">
              <a:buFontTx/>
              <a:buChar char="-"/>
            </a:pPr>
            <a:r>
              <a:rPr lang="en-US" sz="3600" i="1" dirty="0">
                <a:solidFill>
                  <a:srgbClr val="0070C0"/>
                </a:solidFill>
              </a:rPr>
              <a:t>Complete the grammar notes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15. </a:t>
            </a:r>
            <a:endParaRPr lang="en-US" sz="3600" i="1" dirty="0">
              <a:solidFill>
                <a:srgbClr val="FF0000"/>
              </a:solidFill>
            </a:endParaRPr>
          </a:p>
          <a:p>
            <a:pPr marL="571500" indent="-571500">
              <a:buFontTx/>
              <a:buChar char="-"/>
            </a:pPr>
            <a:r>
              <a:rPr lang="en-US" sz="3600" i="1" dirty="0">
                <a:solidFill>
                  <a:srgbClr val="0070C0"/>
                </a:solidFill>
              </a:rPr>
              <a:t>Prepare the next lesson (page 16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62" y="0"/>
            <a:ext cx="12192000" cy="6839339"/>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07ED9-BD51-BAA6-0A2C-9DAE8FCDA4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491" y="1073020"/>
            <a:ext cx="8665509" cy="5374433"/>
          </a:xfrm>
          <a:prstGeom prst="rect">
            <a:avLst/>
          </a:prstGeom>
        </p:spPr>
      </p:pic>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2" name="TextBox 1">
            <a:extLst>
              <a:ext uri="{FF2B5EF4-FFF2-40B4-BE49-F238E27FC236}">
                <a16:creationId xmlns:a16="http://schemas.microsoft.com/office/drawing/2014/main" id="{F1210FD0-6C55-341A-4E94-65F4CF288629}"/>
              </a:ext>
            </a:extLst>
          </p:cNvPr>
          <p:cNvSpPr txBox="1"/>
          <p:nvPr/>
        </p:nvSpPr>
        <p:spPr>
          <a:xfrm>
            <a:off x="914405" y="1073020"/>
            <a:ext cx="9631932" cy="923330"/>
          </a:xfrm>
          <a:prstGeom prst="rect">
            <a:avLst/>
          </a:prstGeom>
          <a:noFill/>
        </p:spPr>
        <p:txBody>
          <a:bodyPr wrap="none" rtlCol="0">
            <a:spAutoFit/>
          </a:bodyPr>
          <a:lstStyle/>
          <a:p>
            <a:pPr lvl="0"/>
            <a:r>
              <a:rPr lang="en-US" sz="3600" dirty="0">
                <a:solidFill>
                  <a:srgbClr val="FF0000"/>
                </a:solidFill>
                <a:ea typeface="Times New Roman" panose="02020603050405020304" pitchFamily="18" charset="0"/>
              </a:rPr>
              <a:t>By the end of this lesson, students will be able to…</a:t>
            </a:r>
          </a:p>
          <a:p>
            <a:endParaRPr lang="en-VN" dirty="0"/>
          </a:p>
        </p:txBody>
      </p:sp>
      <p:sp>
        <p:nvSpPr>
          <p:cNvPr id="6" name="TextBox 5">
            <a:extLst>
              <a:ext uri="{FF2B5EF4-FFF2-40B4-BE49-F238E27FC236}">
                <a16:creationId xmlns:a16="http://schemas.microsoft.com/office/drawing/2014/main" id="{0775B86D-23BC-BD55-A606-65923D1E4CEE}"/>
              </a:ext>
            </a:extLst>
          </p:cNvPr>
          <p:cNvSpPr txBox="1"/>
          <p:nvPr/>
        </p:nvSpPr>
        <p:spPr>
          <a:xfrm>
            <a:off x="1407268" y="3429000"/>
            <a:ext cx="9193968" cy="1754326"/>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marL="571500" indent="-571500">
              <a:buFontTx/>
              <a:buChar char="-"/>
            </a:pPr>
            <a:r>
              <a:rPr lang="en-US" sz="3600" dirty="0">
                <a:solidFill>
                  <a:schemeClr val="bg1"/>
                </a:solidFill>
              </a:rPr>
              <a:t>ask &amp; describe someone’s personal appearance.</a:t>
            </a:r>
          </a:p>
          <a:p>
            <a:pPr marL="571500" indent="-571500">
              <a:buFontTx/>
              <a:buChar char="-"/>
            </a:pPr>
            <a:r>
              <a:rPr lang="en-US" sz="3600" dirty="0">
                <a:solidFill>
                  <a:schemeClr val="bg1"/>
                </a:solidFill>
              </a:rPr>
              <a:t>practice writing description about a person.</a:t>
            </a: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86E0B3-C938-947A-8DEA-4781CD0BA916}"/>
              </a:ext>
            </a:extLst>
          </p:cNvPr>
          <p:cNvSpPr/>
          <p:nvPr/>
        </p:nvSpPr>
        <p:spPr>
          <a:xfrm>
            <a:off x="3155937" y="409867"/>
            <a:ext cx="3989938" cy="923330"/>
          </a:xfrm>
          <a:prstGeom prst="rect">
            <a:avLst/>
          </a:prstGeom>
        </p:spPr>
        <p:txBody>
          <a:bodyPr wrap="none">
            <a:spAutoFit/>
          </a:bodyPr>
          <a:lstStyle/>
          <a:p>
            <a:r>
              <a:rPr lang="en-US" sz="5400" b="1" dirty="0">
                <a:solidFill>
                  <a:schemeClr val="accent6">
                    <a:lumMod val="75000"/>
                  </a:schemeClr>
                </a:solidFill>
                <a:ea typeface="Times New Roman" panose="02020603050405020304" pitchFamily="18" charset="0"/>
              </a:rPr>
              <a:t>Work in pairs</a:t>
            </a:r>
            <a:endParaRPr lang="en-US" sz="5400" b="1" dirty="0">
              <a:solidFill>
                <a:schemeClr val="accent6">
                  <a:lumMod val="75000"/>
                </a:schemeClr>
              </a:solidFill>
            </a:endParaRPr>
          </a:p>
        </p:txBody>
      </p:sp>
      <p:pic>
        <p:nvPicPr>
          <p:cNvPr id="4" name="Graphic 3" descr="Questions">
            <a:extLst>
              <a:ext uri="{FF2B5EF4-FFF2-40B4-BE49-F238E27FC236}">
                <a16:creationId xmlns:a16="http://schemas.microsoft.com/office/drawing/2014/main" id="{13E9861E-53AE-1022-3F58-D87605A920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1684" y="309222"/>
            <a:ext cx="2047950" cy="2047950"/>
          </a:xfrm>
          <a:prstGeom prst="rect">
            <a:avLst/>
          </a:prstGeom>
        </p:spPr>
      </p:pic>
      <p:sp>
        <p:nvSpPr>
          <p:cNvPr id="5" name="Rectangle 4">
            <a:extLst>
              <a:ext uri="{FF2B5EF4-FFF2-40B4-BE49-F238E27FC236}">
                <a16:creationId xmlns:a16="http://schemas.microsoft.com/office/drawing/2014/main" id="{91BCC2F7-8824-2D52-5112-9DF8958246C9}"/>
              </a:ext>
            </a:extLst>
          </p:cNvPr>
          <p:cNvSpPr/>
          <p:nvPr/>
        </p:nvSpPr>
        <p:spPr>
          <a:xfrm>
            <a:off x="3256224" y="1333197"/>
            <a:ext cx="7580652" cy="769441"/>
          </a:xfrm>
          <a:prstGeom prst="rect">
            <a:avLst/>
          </a:prstGeom>
        </p:spPr>
        <p:txBody>
          <a:bodyPr wrap="square">
            <a:spAutoFit/>
          </a:bodyPr>
          <a:lstStyle/>
          <a:p>
            <a:r>
              <a:rPr lang="en-US" sz="4400" b="1" i="1" dirty="0">
                <a:solidFill>
                  <a:schemeClr val="accent5">
                    <a:lumMod val="75000"/>
                  </a:schemeClr>
                </a:solidFill>
              </a:rPr>
              <a:t>Ask &amp; answer these questions:</a:t>
            </a:r>
          </a:p>
        </p:txBody>
      </p:sp>
      <p:pic>
        <p:nvPicPr>
          <p:cNvPr id="6" name="Picture 5">
            <a:extLst>
              <a:ext uri="{FF2B5EF4-FFF2-40B4-BE49-F238E27FC236}">
                <a16:creationId xmlns:a16="http://schemas.microsoft.com/office/drawing/2014/main" id="{29415A0B-0E0B-E255-0EF5-7C8D465AE5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434" y="2357172"/>
            <a:ext cx="3479800" cy="370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31857605-F931-CD8D-E39D-10D6E45C9FFB}"/>
              </a:ext>
            </a:extLst>
          </p:cNvPr>
          <p:cNvSpPr txBox="1"/>
          <p:nvPr/>
        </p:nvSpPr>
        <p:spPr>
          <a:xfrm>
            <a:off x="4809767" y="2758692"/>
            <a:ext cx="6814681" cy="2308324"/>
          </a:xfrm>
          <a:prstGeom prst="rect">
            <a:avLst/>
          </a:prstGeom>
          <a:noFill/>
        </p:spPr>
        <p:txBody>
          <a:bodyPr wrap="square" rtlCol="0">
            <a:spAutoFit/>
          </a:bodyPr>
          <a:lstStyle/>
          <a:p>
            <a:pPr marL="514350" indent="-514350">
              <a:buFont typeface="+mj-lt"/>
              <a:buAutoNum type="arabicPeriod"/>
            </a:pPr>
            <a:r>
              <a:rPr lang="en-VN" sz="3600" i="1" dirty="0"/>
              <a:t>What color is her hair?</a:t>
            </a:r>
          </a:p>
          <a:p>
            <a:pPr marL="514350" indent="-514350">
              <a:buFont typeface="+mj-lt"/>
              <a:buAutoNum type="arabicPeriod"/>
            </a:pPr>
            <a:r>
              <a:rPr lang="en-VN" sz="3600" i="1" dirty="0"/>
              <a:t>Is her hair long or short?</a:t>
            </a:r>
          </a:p>
          <a:p>
            <a:pPr marL="514350" indent="-514350">
              <a:buFont typeface="+mj-lt"/>
              <a:buAutoNum type="arabicPeriod"/>
            </a:pPr>
            <a:r>
              <a:rPr lang="en-VN" sz="3600" i="1" dirty="0"/>
              <a:t>Is she wearing glasses?</a:t>
            </a:r>
          </a:p>
          <a:p>
            <a:pPr marL="514350" indent="-514350">
              <a:buFont typeface="+mj-lt"/>
              <a:buAutoNum type="arabicPeriod"/>
            </a:pPr>
            <a:r>
              <a:rPr lang="en-VN" sz="3600" i="1" dirty="0"/>
              <a:t>What color is her sweater?</a:t>
            </a:r>
          </a:p>
        </p:txBody>
      </p:sp>
    </p:spTree>
    <p:extLst>
      <p:ext uri="{BB962C8B-B14F-4D97-AF65-F5344CB8AC3E}">
        <p14:creationId xmlns:p14="http://schemas.microsoft.com/office/powerpoint/2010/main"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17C5C7D-E435-B30C-FC78-111ECC0AA4D4}"/>
              </a:ext>
            </a:extLst>
          </p:cNvPr>
          <p:cNvSpPr txBox="1"/>
          <p:nvPr/>
        </p:nvSpPr>
        <p:spPr>
          <a:xfrm>
            <a:off x="778641" y="330372"/>
            <a:ext cx="8882743" cy="584775"/>
          </a:xfrm>
          <a:prstGeom prst="rect">
            <a:avLst/>
          </a:prstGeom>
          <a:noFill/>
        </p:spPr>
        <p:txBody>
          <a:bodyPr wrap="square">
            <a:spAutoFit/>
          </a:bodyPr>
          <a:lstStyle/>
          <a:p>
            <a:r>
              <a:rPr lang="en-US" sz="3200" b="1" dirty="0">
                <a:solidFill>
                  <a:schemeClr val="accent5"/>
                </a:solidFill>
                <a:effectLst/>
                <a:latin typeface="Calibri" panose="020F0502020204030204" pitchFamily="34" charset="0"/>
                <a:cs typeface="Calibri" panose="020F0502020204030204" pitchFamily="34" charset="0"/>
              </a:rPr>
              <a:t>a. Listen and repeat. </a:t>
            </a:r>
            <a:endParaRPr lang="en-US" sz="3200" dirty="0">
              <a:solidFill>
                <a:schemeClr val="accent5"/>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8755D3C-7B15-6929-CA56-580E8C043D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0338" y="324538"/>
            <a:ext cx="6057610" cy="5988479"/>
          </a:xfrm>
          <a:prstGeom prst="rect">
            <a:avLst/>
          </a:prstGeom>
        </p:spPr>
      </p:pic>
      <p:sp>
        <p:nvSpPr>
          <p:cNvPr id="7" name="Oval 6">
            <a:extLst>
              <a:ext uri="{FF2B5EF4-FFF2-40B4-BE49-F238E27FC236}">
                <a16:creationId xmlns:a16="http://schemas.microsoft.com/office/drawing/2014/main" id="{4CABB61D-7004-72F8-7E91-2FAEE5EAE776}"/>
              </a:ext>
            </a:extLst>
          </p:cNvPr>
          <p:cNvSpPr/>
          <p:nvPr/>
        </p:nvSpPr>
        <p:spPr>
          <a:xfrm>
            <a:off x="4357916" y="622760"/>
            <a:ext cx="444844"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t>1</a:t>
            </a:r>
            <a:endParaRPr lang="en-VN" sz="2000" b="1" dirty="0"/>
          </a:p>
        </p:txBody>
      </p:sp>
      <p:sp>
        <p:nvSpPr>
          <p:cNvPr id="24" name="Oval 23">
            <a:extLst>
              <a:ext uri="{FF2B5EF4-FFF2-40B4-BE49-F238E27FC236}">
                <a16:creationId xmlns:a16="http://schemas.microsoft.com/office/drawing/2014/main" id="{5FCEDD7E-6F6C-AE65-73A1-3D3C2E40928F}"/>
              </a:ext>
            </a:extLst>
          </p:cNvPr>
          <p:cNvSpPr/>
          <p:nvPr/>
        </p:nvSpPr>
        <p:spPr>
          <a:xfrm>
            <a:off x="8250642" y="1045005"/>
            <a:ext cx="444844"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t>2</a:t>
            </a:r>
            <a:endParaRPr lang="en-VN" sz="2000" b="1" dirty="0"/>
          </a:p>
        </p:txBody>
      </p:sp>
      <p:sp>
        <p:nvSpPr>
          <p:cNvPr id="25" name="Oval 24">
            <a:extLst>
              <a:ext uri="{FF2B5EF4-FFF2-40B4-BE49-F238E27FC236}">
                <a16:creationId xmlns:a16="http://schemas.microsoft.com/office/drawing/2014/main" id="{A470C1CD-0596-FBE9-E50A-8CC3871E5939}"/>
              </a:ext>
            </a:extLst>
          </p:cNvPr>
          <p:cNvSpPr/>
          <p:nvPr/>
        </p:nvSpPr>
        <p:spPr>
          <a:xfrm>
            <a:off x="4567982" y="3956223"/>
            <a:ext cx="444844"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t>3</a:t>
            </a:r>
            <a:endParaRPr lang="en-VN" sz="2000" b="1" dirty="0"/>
          </a:p>
        </p:txBody>
      </p:sp>
      <p:sp>
        <p:nvSpPr>
          <p:cNvPr id="26" name="Oval 25">
            <a:extLst>
              <a:ext uri="{FF2B5EF4-FFF2-40B4-BE49-F238E27FC236}">
                <a16:creationId xmlns:a16="http://schemas.microsoft.com/office/drawing/2014/main" id="{BBEDAB34-552D-4985-1C7F-9B0AD9B0960C}"/>
              </a:ext>
            </a:extLst>
          </p:cNvPr>
          <p:cNvSpPr/>
          <p:nvPr/>
        </p:nvSpPr>
        <p:spPr>
          <a:xfrm>
            <a:off x="7242609" y="4413423"/>
            <a:ext cx="444844"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t>4</a:t>
            </a:r>
            <a:endParaRPr lang="en-VN" sz="2000" b="1" dirty="0"/>
          </a:p>
        </p:txBody>
      </p:sp>
      <p:sp>
        <p:nvSpPr>
          <p:cNvPr id="27" name="Oval 26">
            <a:extLst>
              <a:ext uri="{FF2B5EF4-FFF2-40B4-BE49-F238E27FC236}">
                <a16:creationId xmlns:a16="http://schemas.microsoft.com/office/drawing/2014/main" id="{C9270155-87B6-2910-F32C-571E42C995AF}"/>
              </a:ext>
            </a:extLst>
          </p:cNvPr>
          <p:cNvSpPr/>
          <p:nvPr/>
        </p:nvSpPr>
        <p:spPr>
          <a:xfrm>
            <a:off x="4668845" y="5504938"/>
            <a:ext cx="444844"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t>5</a:t>
            </a:r>
            <a:endParaRPr lang="en-VN" sz="2000" b="1" dirty="0"/>
          </a:p>
        </p:txBody>
      </p:sp>
      <p:pic>
        <p:nvPicPr>
          <p:cNvPr id="3" name="CD1-TRACK 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8125" y="1704640"/>
            <a:ext cx="487363" cy="487363"/>
          </a:xfrm>
          <a:prstGeom prst="rect">
            <a:avLst/>
          </a:prstGeom>
        </p:spPr>
      </p:pic>
    </p:spTree>
    <p:extLst>
      <p:ext uri="{BB962C8B-B14F-4D97-AF65-F5344CB8AC3E}">
        <p14:creationId xmlns:p14="http://schemas.microsoft.com/office/powerpoint/2010/main" val="1195090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7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206299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17C5C7D-E435-B30C-FC78-111ECC0AA4D4}"/>
              </a:ext>
            </a:extLst>
          </p:cNvPr>
          <p:cNvSpPr txBox="1"/>
          <p:nvPr/>
        </p:nvSpPr>
        <p:spPr>
          <a:xfrm>
            <a:off x="1136625" y="448368"/>
            <a:ext cx="8882743" cy="707886"/>
          </a:xfrm>
          <a:prstGeom prst="rect">
            <a:avLst/>
          </a:prstGeom>
          <a:noFill/>
        </p:spPr>
        <p:txBody>
          <a:bodyPr wrap="square">
            <a:spAutoFit/>
          </a:bodyPr>
          <a:lstStyle/>
          <a:p>
            <a:pPr algn="ctr"/>
            <a:r>
              <a:rPr lang="en-US" sz="4000" b="1" dirty="0">
                <a:solidFill>
                  <a:schemeClr val="accent5"/>
                </a:solidFill>
                <a:effectLst/>
                <a:latin typeface="Calibri" panose="020F0502020204030204" pitchFamily="34" charset="0"/>
                <a:cs typeface="Calibri" panose="020F0502020204030204" pitchFamily="34" charset="0"/>
              </a:rPr>
              <a:t>Structure: PRESENT CONTINUOUS</a:t>
            </a:r>
            <a:endParaRPr lang="en-US" sz="4000" dirty="0">
              <a:solidFill>
                <a:schemeClr val="accent5"/>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7D8081A-1EA8-92D4-D6C5-DA1A282488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742" y="1890256"/>
            <a:ext cx="10719881" cy="1198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a:extLst>
              <a:ext uri="{FF2B5EF4-FFF2-40B4-BE49-F238E27FC236}">
                <a16:creationId xmlns:a16="http://schemas.microsoft.com/office/drawing/2014/main" id="{9717550F-94BC-982E-5673-BF7870E7BE34}"/>
              </a:ext>
            </a:extLst>
          </p:cNvPr>
          <p:cNvCxnSpPr>
            <a:cxnSpLocks/>
          </p:cNvCxnSpPr>
          <p:nvPr/>
        </p:nvCxnSpPr>
        <p:spPr>
          <a:xfrm>
            <a:off x="6229302" y="2940909"/>
            <a:ext cx="2053" cy="8822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81FD0-0B50-92BA-397D-F02E523999C4}"/>
              </a:ext>
            </a:extLst>
          </p:cNvPr>
          <p:cNvSpPr txBox="1"/>
          <p:nvPr/>
        </p:nvSpPr>
        <p:spPr>
          <a:xfrm>
            <a:off x="4695568" y="3966519"/>
            <a:ext cx="792205"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VN" sz="3200" b="1" dirty="0"/>
              <a:t>AM</a:t>
            </a:r>
          </a:p>
        </p:txBody>
      </p:sp>
      <p:sp>
        <p:nvSpPr>
          <p:cNvPr id="15" name="TextBox 14">
            <a:extLst>
              <a:ext uri="{FF2B5EF4-FFF2-40B4-BE49-F238E27FC236}">
                <a16:creationId xmlns:a16="http://schemas.microsoft.com/office/drawing/2014/main" id="{3BD265A0-495E-18AC-4B8D-72E02E2DBC73}"/>
              </a:ext>
            </a:extLst>
          </p:cNvPr>
          <p:cNvSpPr txBox="1"/>
          <p:nvPr/>
        </p:nvSpPr>
        <p:spPr>
          <a:xfrm>
            <a:off x="5987538" y="3966518"/>
            <a:ext cx="487634"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VN" sz="3200" b="1" dirty="0"/>
              <a:t>IS</a:t>
            </a:r>
          </a:p>
        </p:txBody>
      </p:sp>
      <p:sp>
        <p:nvSpPr>
          <p:cNvPr id="16" name="TextBox 15">
            <a:extLst>
              <a:ext uri="{FF2B5EF4-FFF2-40B4-BE49-F238E27FC236}">
                <a16:creationId xmlns:a16="http://schemas.microsoft.com/office/drawing/2014/main" id="{9F3AFFE8-0BA4-B697-BC99-C28767902AD3}"/>
              </a:ext>
            </a:extLst>
          </p:cNvPr>
          <p:cNvSpPr txBox="1"/>
          <p:nvPr/>
        </p:nvSpPr>
        <p:spPr>
          <a:xfrm>
            <a:off x="7001024" y="3966518"/>
            <a:ext cx="864339"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VN" sz="3200" b="1" dirty="0"/>
              <a:t>ARE</a:t>
            </a:r>
          </a:p>
        </p:txBody>
      </p:sp>
      <p:cxnSp>
        <p:nvCxnSpPr>
          <p:cNvPr id="18" name="Straight Arrow Connector 17">
            <a:extLst>
              <a:ext uri="{FF2B5EF4-FFF2-40B4-BE49-F238E27FC236}">
                <a16:creationId xmlns:a16="http://schemas.microsoft.com/office/drawing/2014/main" id="{1EADA02A-914A-44F4-5F58-3CD4021F23E4}"/>
              </a:ext>
            </a:extLst>
          </p:cNvPr>
          <p:cNvCxnSpPr>
            <a:cxnSpLocks/>
          </p:cNvCxnSpPr>
          <p:nvPr/>
        </p:nvCxnSpPr>
        <p:spPr>
          <a:xfrm flipH="1">
            <a:off x="5091670" y="2940909"/>
            <a:ext cx="1135579" cy="8279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80393C-A48E-E217-4068-84296659E64F}"/>
              </a:ext>
            </a:extLst>
          </p:cNvPr>
          <p:cNvCxnSpPr>
            <a:cxnSpLocks/>
          </p:cNvCxnSpPr>
          <p:nvPr/>
        </p:nvCxnSpPr>
        <p:spPr>
          <a:xfrm>
            <a:off x="6225196" y="2940909"/>
            <a:ext cx="1207997" cy="8822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4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17C5C7D-E435-B30C-FC78-111ECC0AA4D4}"/>
              </a:ext>
            </a:extLst>
          </p:cNvPr>
          <p:cNvSpPr txBox="1"/>
          <p:nvPr/>
        </p:nvSpPr>
        <p:spPr>
          <a:xfrm>
            <a:off x="1223122" y="151806"/>
            <a:ext cx="8882743" cy="646331"/>
          </a:xfrm>
          <a:prstGeom prst="rect">
            <a:avLst/>
          </a:prstGeom>
          <a:noFill/>
        </p:spPr>
        <p:txBody>
          <a:bodyPr wrap="square">
            <a:spAutoFit/>
          </a:bodyPr>
          <a:lstStyle/>
          <a:p>
            <a:pPr algn="ctr"/>
            <a:r>
              <a:rPr lang="en-US" sz="3600" b="1" dirty="0">
                <a:solidFill>
                  <a:schemeClr val="accent5"/>
                </a:solidFill>
                <a:effectLst/>
                <a:latin typeface="Calibri" panose="020F0502020204030204" pitchFamily="34" charset="0"/>
                <a:cs typeface="Calibri" panose="020F0502020204030204" pitchFamily="34" charset="0"/>
              </a:rPr>
              <a:t>Structure: PRESENT CONTINUOUS</a:t>
            </a:r>
            <a:endParaRPr lang="en-US" sz="3600" dirty="0">
              <a:solidFill>
                <a:schemeClr val="accent5"/>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BDDD91-2777-688B-1D2A-29039A56B6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199" y="1227648"/>
            <a:ext cx="9734325" cy="5091308"/>
          </a:xfrm>
          <a:prstGeom prst="rect">
            <a:avLst/>
          </a:prstGeom>
        </p:spPr>
      </p:pic>
      <p:sp>
        <p:nvSpPr>
          <p:cNvPr id="6" name="Rectangle 5">
            <a:extLst>
              <a:ext uri="{FF2B5EF4-FFF2-40B4-BE49-F238E27FC236}">
                <a16:creationId xmlns:a16="http://schemas.microsoft.com/office/drawing/2014/main" id="{D0956C1E-5C29-782E-02CF-B633856B0C60}"/>
              </a:ext>
            </a:extLst>
          </p:cNvPr>
          <p:cNvSpPr/>
          <p:nvPr/>
        </p:nvSpPr>
        <p:spPr>
          <a:xfrm>
            <a:off x="2402174" y="698174"/>
            <a:ext cx="9077253" cy="584775"/>
          </a:xfrm>
          <a:prstGeom prst="rect">
            <a:avLst/>
          </a:prstGeom>
        </p:spPr>
        <p:txBody>
          <a:bodyPr wrap="square">
            <a:spAutoFit/>
          </a:bodyPr>
          <a:lstStyle/>
          <a:p>
            <a:r>
              <a:rPr lang="en-US" sz="3200" b="1" dirty="0">
                <a:solidFill>
                  <a:schemeClr val="accent6">
                    <a:lumMod val="75000"/>
                  </a:schemeClr>
                </a:solidFill>
                <a:ea typeface="Times New Roman" panose="02020603050405020304" pitchFamily="18" charset="0"/>
              </a:rPr>
              <a:t>Work in pairs. Underline “BE” and circle subjects.</a:t>
            </a:r>
            <a:endParaRPr lang="en-US" sz="3200" b="1" dirty="0">
              <a:solidFill>
                <a:schemeClr val="accent6">
                  <a:lumMod val="75000"/>
                </a:schemeClr>
              </a:solidFill>
            </a:endParaRPr>
          </a:p>
        </p:txBody>
      </p:sp>
      <p:pic>
        <p:nvPicPr>
          <p:cNvPr id="7" name="Graphic 6" descr="Questions">
            <a:extLst>
              <a:ext uri="{FF2B5EF4-FFF2-40B4-BE49-F238E27FC236}">
                <a16:creationId xmlns:a16="http://schemas.microsoft.com/office/drawing/2014/main" id="{53229358-1D62-D4D6-1EB8-D751D91EA05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8430" y="262889"/>
            <a:ext cx="964759" cy="964759"/>
          </a:xfrm>
          <a:prstGeom prst="rect">
            <a:avLst/>
          </a:prstGeom>
        </p:spPr>
      </p:pic>
      <p:cxnSp>
        <p:nvCxnSpPr>
          <p:cNvPr id="8" name="Straight Connector 7">
            <a:extLst>
              <a:ext uri="{FF2B5EF4-FFF2-40B4-BE49-F238E27FC236}">
                <a16:creationId xmlns:a16="http://schemas.microsoft.com/office/drawing/2014/main" id="{F4D81F6F-B9EC-0579-51A4-A633508E99FA}"/>
              </a:ext>
            </a:extLst>
          </p:cNvPr>
          <p:cNvCxnSpPr/>
          <p:nvPr/>
        </p:nvCxnSpPr>
        <p:spPr>
          <a:xfrm>
            <a:off x="1532238" y="2113005"/>
            <a:ext cx="50662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D11CA19-12DA-486E-C08F-2170D70ACB93}"/>
              </a:ext>
            </a:extLst>
          </p:cNvPr>
          <p:cNvCxnSpPr/>
          <p:nvPr/>
        </p:nvCxnSpPr>
        <p:spPr>
          <a:xfrm>
            <a:off x="3834713" y="2796746"/>
            <a:ext cx="50662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25C990C-E760-885F-014A-524126B832BA}"/>
              </a:ext>
            </a:extLst>
          </p:cNvPr>
          <p:cNvCxnSpPr/>
          <p:nvPr/>
        </p:nvCxnSpPr>
        <p:spPr>
          <a:xfrm>
            <a:off x="2402174" y="4950941"/>
            <a:ext cx="50662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37405A64-287B-8178-6253-EDB33E4BB0B8}"/>
              </a:ext>
            </a:extLst>
          </p:cNvPr>
          <p:cNvCxnSpPr>
            <a:cxnSpLocks/>
          </p:cNvCxnSpPr>
          <p:nvPr/>
        </p:nvCxnSpPr>
        <p:spPr>
          <a:xfrm>
            <a:off x="2402174" y="4234249"/>
            <a:ext cx="24217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2DAE0BB-EFEA-1059-8B5F-A7571E392A0D}"/>
              </a:ext>
            </a:extLst>
          </p:cNvPr>
          <p:cNvCxnSpPr>
            <a:cxnSpLocks/>
          </p:cNvCxnSpPr>
          <p:nvPr/>
        </p:nvCxnSpPr>
        <p:spPr>
          <a:xfrm>
            <a:off x="1290066" y="5647038"/>
            <a:ext cx="242172" cy="0"/>
          </a:xfrm>
          <a:prstGeom prst="line">
            <a:avLst/>
          </a:prstGeom>
          <a:ln w="28575"/>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FC85637E-E001-1F0D-42B9-CC33BE64C3A1}"/>
                  </a:ext>
                </a:extLst>
              </p14:cNvPr>
              <p14:cNvContentPartPr/>
              <p14:nvPr/>
            </p14:nvContentPartPr>
            <p14:xfrm>
              <a:off x="1034718" y="1662101"/>
              <a:ext cx="470520" cy="454320"/>
            </p14:xfrm>
          </p:contentPart>
        </mc:Choice>
        <mc:Fallback xmlns="">
          <p:pic>
            <p:nvPicPr>
              <p:cNvPr id="15" name="Ink 14">
                <a:extLst>
                  <a:ext uri="{FF2B5EF4-FFF2-40B4-BE49-F238E27FC236}">
                    <a16:creationId xmlns:a16="http://schemas.microsoft.com/office/drawing/2014/main" id="{FC85637E-E001-1F0D-42B9-CC33BE64C3A1}"/>
                  </a:ext>
                </a:extLst>
              </p:cNvPr>
              <p:cNvPicPr/>
              <p:nvPr/>
            </p:nvPicPr>
            <p:blipFill>
              <a:blip r:embed="rId7"/>
              <a:stretch>
                <a:fillRect/>
              </a:stretch>
            </p:blipFill>
            <p:spPr>
              <a:xfrm>
                <a:off x="1030398" y="1657781"/>
                <a:ext cx="4791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504E5E60-96AC-47D2-5A4B-1DA7671AE055}"/>
                  </a:ext>
                </a:extLst>
              </p14:cNvPr>
              <p14:cNvContentPartPr/>
              <p14:nvPr/>
            </p14:nvContentPartPr>
            <p14:xfrm>
              <a:off x="1268431" y="2362315"/>
              <a:ext cx="608328" cy="489184"/>
            </p14:xfrm>
          </p:contentPart>
        </mc:Choice>
        <mc:Fallback xmlns="">
          <p:pic>
            <p:nvPicPr>
              <p:cNvPr id="17" name="Ink 16">
                <a:extLst>
                  <a:ext uri="{FF2B5EF4-FFF2-40B4-BE49-F238E27FC236}">
                    <a16:creationId xmlns:a16="http://schemas.microsoft.com/office/drawing/2014/main" id="{504E5E60-96AC-47D2-5A4B-1DA7671AE055}"/>
                  </a:ext>
                </a:extLst>
              </p:cNvPr>
              <p:cNvPicPr/>
              <p:nvPr/>
            </p:nvPicPr>
            <p:blipFill>
              <a:blip r:embed="rId9"/>
              <a:stretch>
                <a:fillRect/>
              </a:stretch>
            </p:blipFill>
            <p:spPr>
              <a:xfrm>
                <a:off x="1264112" y="2357995"/>
                <a:ext cx="616967" cy="49782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A5857ED1-3B39-108B-EE6A-0517D7D3B163}"/>
                  </a:ext>
                </a:extLst>
              </p14:cNvPr>
              <p14:cNvContentPartPr/>
              <p14:nvPr/>
            </p14:nvContentPartPr>
            <p14:xfrm>
              <a:off x="2098010" y="2327868"/>
              <a:ext cx="608328" cy="489184"/>
            </p14:xfrm>
          </p:contentPart>
        </mc:Choice>
        <mc:Fallback xmlns="">
          <p:pic>
            <p:nvPicPr>
              <p:cNvPr id="18" name="Ink 17">
                <a:extLst>
                  <a:ext uri="{FF2B5EF4-FFF2-40B4-BE49-F238E27FC236}">
                    <a16:creationId xmlns:a16="http://schemas.microsoft.com/office/drawing/2014/main" id="{A5857ED1-3B39-108B-EE6A-0517D7D3B163}"/>
                  </a:ext>
                </a:extLst>
              </p:cNvPr>
              <p:cNvPicPr/>
              <p:nvPr/>
            </p:nvPicPr>
            <p:blipFill>
              <a:blip r:embed="rId9"/>
              <a:stretch>
                <a:fillRect/>
              </a:stretch>
            </p:blipFill>
            <p:spPr>
              <a:xfrm>
                <a:off x="2093691" y="2323548"/>
                <a:ext cx="616967" cy="49782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6A856B29-19B0-D80D-8179-42430CE8EF66}"/>
                  </a:ext>
                </a:extLst>
              </p14:cNvPr>
              <p14:cNvContentPartPr/>
              <p14:nvPr/>
            </p14:nvContentPartPr>
            <p14:xfrm>
              <a:off x="2825589" y="2354538"/>
              <a:ext cx="1009123" cy="489184"/>
            </p14:xfrm>
          </p:contentPart>
        </mc:Choice>
        <mc:Fallback xmlns="">
          <p:pic>
            <p:nvPicPr>
              <p:cNvPr id="19" name="Ink 18">
                <a:extLst>
                  <a:ext uri="{FF2B5EF4-FFF2-40B4-BE49-F238E27FC236}">
                    <a16:creationId xmlns:a16="http://schemas.microsoft.com/office/drawing/2014/main" id="{6A856B29-19B0-D80D-8179-42430CE8EF66}"/>
                  </a:ext>
                </a:extLst>
              </p:cNvPr>
              <p:cNvPicPr/>
              <p:nvPr/>
            </p:nvPicPr>
            <p:blipFill>
              <a:blip r:embed="rId12"/>
              <a:stretch>
                <a:fillRect/>
              </a:stretch>
            </p:blipFill>
            <p:spPr>
              <a:xfrm>
                <a:off x="2821267" y="2350218"/>
                <a:ext cx="1017766" cy="49782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EB236694-2AD0-84D3-D7B0-85DAF360D80F}"/>
                  </a:ext>
                </a:extLst>
              </p14:cNvPr>
              <p14:cNvContentPartPr/>
              <p14:nvPr/>
            </p14:nvContentPartPr>
            <p14:xfrm>
              <a:off x="1268430" y="3036418"/>
              <a:ext cx="608328" cy="489184"/>
            </p14:xfrm>
          </p:contentPart>
        </mc:Choice>
        <mc:Fallback xmlns="">
          <p:pic>
            <p:nvPicPr>
              <p:cNvPr id="20" name="Ink 19">
                <a:extLst>
                  <a:ext uri="{FF2B5EF4-FFF2-40B4-BE49-F238E27FC236}">
                    <a16:creationId xmlns:a16="http://schemas.microsoft.com/office/drawing/2014/main" id="{EB236694-2AD0-84D3-D7B0-85DAF360D80F}"/>
                  </a:ext>
                </a:extLst>
              </p:cNvPr>
              <p:cNvPicPr/>
              <p:nvPr/>
            </p:nvPicPr>
            <p:blipFill>
              <a:blip r:embed="rId9"/>
              <a:stretch>
                <a:fillRect/>
              </a:stretch>
            </p:blipFill>
            <p:spPr>
              <a:xfrm>
                <a:off x="1264111" y="3032098"/>
                <a:ext cx="616967" cy="49782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3FB60802-7355-5B55-1701-CB517C89BCAC}"/>
                  </a:ext>
                </a:extLst>
              </p14:cNvPr>
              <p14:cNvContentPartPr/>
              <p14:nvPr/>
            </p14:nvContentPartPr>
            <p14:xfrm>
              <a:off x="2036018" y="3071548"/>
              <a:ext cx="608328" cy="489184"/>
            </p14:xfrm>
          </p:contentPart>
        </mc:Choice>
        <mc:Fallback xmlns="">
          <p:pic>
            <p:nvPicPr>
              <p:cNvPr id="21" name="Ink 20">
                <a:extLst>
                  <a:ext uri="{FF2B5EF4-FFF2-40B4-BE49-F238E27FC236}">
                    <a16:creationId xmlns:a16="http://schemas.microsoft.com/office/drawing/2014/main" id="{3FB60802-7355-5B55-1701-CB517C89BCAC}"/>
                  </a:ext>
                </a:extLst>
              </p:cNvPr>
              <p:cNvPicPr/>
              <p:nvPr/>
            </p:nvPicPr>
            <p:blipFill>
              <a:blip r:embed="rId9"/>
              <a:stretch>
                <a:fillRect/>
              </a:stretch>
            </p:blipFill>
            <p:spPr>
              <a:xfrm>
                <a:off x="2031699" y="3067228"/>
                <a:ext cx="616967" cy="4978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F38D4785-269F-0028-5AF3-8B2E7E64E2F1}"/>
                  </a:ext>
                </a:extLst>
              </p14:cNvPr>
              <p14:cNvContentPartPr/>
              <p14:nvPr/>
            </p14:nvContentPartPr>
            <p14:xfrm>
              <a:off x="2667844" y="3065269"/>
              <a:ext cx="470520" cy="454320"/>
            </p14:xfrm>
          </p:contentPart>
        </mc:Choice>
        <mc:Fallback xmlns="">
          <p:pic>
            <p:nvPicPr>
              <p:cNvPr id="22" name="Ink 21">
                <a:extLst>
                  <a:ext uri="{FF2B5EF4-FFF2-40B4-BE49-F238E27FC236}">
                    <a16:creationId xmlns:a16="http://schemas.microsoft.com/office/drawing/2014/main" id="{F38D4785-269F-0028-5AF3-8B2E7E64E2F1}"/>
                  </a:ext>
                </a:extLst>
              </p:cNvPr>
              <p:cNvPicPr/>
              <p:nvPr/>
            </p:nvPicPr>
            <p:blipFill>
              <a:blip r:embed="rId7"/>
              <a:stretch>
                <a:fillRect/>
              </a:stretch>
            </p:blipFill>
            <p:spPr>
              <a:xfrm>
                <a:off x="2663524" y="3060949"/>
                <a:ext cx="4791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8243DA1D-977E-5BE1-10D9-04109E24F6C3}"/>
                  </a:ext>
                </a:extLst>
              </p14:cNvPr>
              <p14:cNvContentPartPr/>
              <p14:nvPr/>
            </p14:nvContentPartPr>
            <p14:xfrm>
              <a:off x="2766216" y="3821903"/>
              <a:ext cx="631892" cy="454320"/>
            </p14:xfrm>
          </p:contentPart>
        </mc:Choice>
        <mc:Fallback xmlns="">
          <p:pic>
            <p:nvPicPr>
              <p:cNvPr id="24" name="Ink 23">
                <a:extLst>
                  <a:ext uri="{FF2B5EF4-FFF2-40B4-BE49-F238E27FC236}">
                    <a16:creationId xmlns:a16="http://schemas.microsoft.com/office/drawing/2014/main" id="{8243DA1D-977E-5BE1-10D9-04109E24F6C3}"/>
                  </a:ext>
                </a:extLst>
              </p:cNvPr>
              <p:cNvPicPr/>
              <p:nvPr/>
            </p:nvPicPr>
            <p:blipFill>
              <a:blip r:embed="rId17"/>
              <a:stretch>
                <a:fillRect/>
              </a:stretch>
            </p:blipFill>
            <p:spPr>
              <a:xfrm>
                <a:off x="2761895" y="3817583"/>
                <a:ext cx="640533"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188DF075-EE3D-6370-3309-C50671879E5F}"/>
                  </a:ext>
                </a:extLst>
              </p14:cNvPr>
              <p14:cNvContentPartPr/>
              <p14:nvPr/>
            </p14:nvContentPartPr>
            <p14:xfrm>
              <a:off x="3014204" y="4496621"/>
              <a:ext cx="631892" cy="454320"/>
            </p14:xfrm>
          </p:contentPart>
        </mc:Choice>
        <mc:Fallback xmlns="">
          <p:pic>
            <p:nvPicPr>
              <p:cNvPr id="25" name="Ink 24">
                <a:extLst>
                  <a:ext uri="{FF2B5EF4-FFF2-40B4-BE49-F238E27FC236}">
                    <a16:creationId xmlns:a16="http://schemas.microsoft.com/office/drawing/2014/main" id="{188DF075-EE3D-6370-3309-C50671879E5F}"/>
                  </a:ext>
                </a:extLst>
              </p:cNvPr>
              <p:cNvPicPr/>
              <p:nvPr/>
            </p:nvPicPr>
            <p:blipFill>
              <a:blip r:embed="rId17"/>
              <a:stretch>
                <a:fillRect/>
              </a:stretch>
            </p:blipFill>
            <p:spPr>
              <a:xfrm>
                <a:off x="3009883" y="4492301"/>
                <a:ext cx="640533"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90D00F1A-3235-A1EA-D295-E2EBABB8A16C}"/>
                  </a:ext>
                </a:extLst>
              </p14:cNvPr>
              <p14:cNvContentPartPr/>
              <p14:nvPr/>
            </p14:nvContentPartPr>
            <p14:xfrm>
              <a:off x="1641751" y="5197319"/>
              <a:ext cx="631892" cy="454320"/>
            </p14:xfrm>
          </p:contentPart>
        </mc:Choice>
        <mc:Fallback xmlns="">
          <p:pic>
            <p:nvPicPr>
              <p:cNvPr id="26" name="Ink 25">
                <a:extLst>
                  <a:ext uri="{FF2B5EF4-FFF2-40B4-BE49-F238E27FC236}">
                    <a16:creationId xmlns:a16="http://schemas.microsoft.com/office/drawing/2014/main" id="{90D00F1A-3235-A1EA-D295-E2EBABB8A16C}"/>
                  </a:ext>
                </a:extLst>
              </p:cNvPr>
              <p:cNvPicPr/>
              <p:nvPr/>
            </p:nvPicPr>
            <p:blipFill>
              <a:blip r:embed="rId17"/>
              <a:stretch>
                <a:fillRect/>
              </a:stretch>
            </p:blipFill>
            <p:spPr>
              <a:xfrm>
                <a:off x="1637430" y="5192999"/>
                <a:ext cx="640533" cy="462960"/>
              </a:xfrm>
              <a:prstGeom prst="rect">
                <a:avLst/>
              </a:prstGeom>
            </p:spPr>
          </p:pic>
        </mc:Fallback>
      </mc:AlternateContent>
      <p:cxnSp>
        <p:nvCxnSpPr>
          <p:cNvPr id="27" name="Straight Connector 26">
            <a:extLst>
              <a:ext uri="{FF2B5EF4-FFF2-40B4-BE49-F238E27FC236}">
                <a16:creationId xmlns:a16="http://schemas.microsoft.com/office/drawing/2014/main" id="{24A278C6-B4CF-2C35-1CA7-A8BB333AAD9E}"/>
              </a:ext>
            </a:extLst>
          </p:cNvPr>
          <p:cNvCxnSpPr>
            <a:cxnSpLocks/>
          </p:cNvCxnSpPr>
          <p:nvPr/>
        </p:nvCxnSpPr>
        <p:spPr>
          <a:xfrm>
            <a:off x="3138364" y="3519589"/>
            <a:ext cx="242172"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379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par>
                                <p:cTn id="47" presetID="9"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9"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11045</TotalTime>
  <Words>574</Words>
  <Application>Microsoft Office PowerPoint</Application>
  <PresentationFormat>Widescreen</PresentationFormat>
  <Paragraphs>111</Paragraphs>
  <Slides>24</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FuturaStd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Đinh Thị Nga</cp:lastModifiedBy>
  <cp:revision>347</cp:revision>
  <dcterms:created xsi:type="dcterms:W3CDTF">2020-12-08T03:17:05Z</dcterms:created>
  <dcterms:modified xsi:type="dcterms:W3CDTF">2023-10-26T03:27:23Z</dcterms:modified>
</cp:coreProperties>
</file>