
<file path=[Content_Types].xml><?xml version="1.0" encoding="utf-8"?>
<Types xmlns="http://schemas.openxmlformats.org/package/2006/content-types">
  <Default Extension="png" ContentType="image/png"/>
  <Default Extension="mp3" ContentType="audio/mpeg"/>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6"/>
  </p:notesMasterIdLst>
  <p:sldIdLst>
    <p:sldId id="300" r:id="rId2"/>
    <p:sldId id="304" r:id="rId3"/>
    <p:sldId id="302" r:id="rId4"/>
    <p:sldId id="303" r:id="rId5"/>
    <p:sldId id="292" r:id="rId6"/>
    <p:sldId id="301" r:id="rId7"/>
    <p:sldId id="306" r:id="rId8"/>
    <p:sldId id="305" r:id="rId9"/>
    <p:sldId id="307" r:id="rId10"/>
    <p:sldId id="308" r:id="rId11"/>
    <p:sldId id="309" r:id="rId12"/>
    <p:sldId id="348" r:id="rId13"/>
    <p:sldId id="350" r:id="rId14"/>
    <p:sldId id="375" r:id="rId15"/>
    <p:sldId id="376" r:id="rId16"/>
    <p:sldId id="351" r:id="rId17"/>
    <p:sldId id="314" r:id="rId18"/>
    <p:sldId id="353" r:id="rId19"/>
    <p:sldId id="355" r:id="rId20"/>
    <p:sldId id="357" r:id="rId21"/>
    <p:sldId id="359" r:id="rId22"/>
    <p:sldId id="371" r:id="rId23"/>
    <p:sldId id="372" r:id="rId24"/>
    <p:sldId id="373" r:id="rId25"/>
    <p:sldId id="374" r:id="rId26"/>
    <p:sldId id="369" r:id="rId27"/>
    <p:sldId id="315" r:id="rId28"/>
    <p:sldId id="377" r:id="rId29"/>
    <p:sldId id="332" r:id="rId30"/>
    <p:sldId id="331" r:id="rId31"/>
    <p:sldId id="295" r:id="rId32"/>
    <p:sldId id="328" r:id="rId33"/>
    <p:sldId id="329" r:id="rId34"/>
    <p:sldId id="330" r:id="rId35"/>
  </p:sldIdLst>
  <p:sldSz cx="12192000" cy="6858000"/>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0066CC"/>
    <a:srgbClr val="0033CC"/>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325"/>
    <p:restoredTop sz="94657"/>
  </p:normalViewPr>
  <p:slideViewPr>
    <p:cSldViewPr snapToGrid="0">
      <p:cViewPr varScale="1">
        <p:scale>
          <a:sx n="82" d="100"/>
          <a:sy n="82" d="100"/>
        </p:scale>
        <p:origin x="979" y="67"/>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cs typeface="+mn-cs"/>
              </a:defRPr>
            </a:lvl1pPr>
          </a:lstStyle>
          <a:p>
            <a:pPr>
              <a:defRPr/>
            </a:pPr>
            <a:fld id="{C84840C7-4D7A-4D74-8044-04366FC955F7}" type="datetimeFigureOut">
              <a:rPr lang="en-US"/>
              <a:pPr>
                <a:defRPr/>
              </a:pPr>
              <a:t>6/23/2022</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cs typeface="+mn-cs"/>
              </a:defRPr>
            </a:lvl1pPr>
          </a:lstStyle>
          <a:p>
            <a:pPr>
              <a:defRPr/>
            </a:pPr>
            <a:fld id="{B11A0B7D-30AF-44EF-AFEE-3972FF9DF80C}"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p:cNvSpPr>
            <a:spLocks noGrp="1" noRot="1" noChangeAspect="1"/>
          </p:cNvSpPr>
          <p:nvPr>
            <p:ph type="sldImg"/>
          </p:nvPr>
        </p:nvSpPr>
        <p:spPr bwMode="auto">
          <a:noFill/>
          <a:ln>
            <a:solidFill>
              <a:srgbClr val="000000"/>
            </a:solidFill>
            <a:miter lim="800000"/>
            <a:headEnd/>
            <a:tailEnd/>
          </a:ln>
        </p:spPr>
      </p:sp>
      <p:sp>
        <p:nvSpPr>
          <p:cNvPr id="15362"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a:t>GV click vào từng cụm nghe âm thanh</a:t>
            </a:r>
          </a:p>
        </p:txBody>
      </p:sp>
      <p:sp>
        <p:nvSpPr>
          <p:cNvPr id="1638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89DA96E-F450-47A4-AA2E-83FFD8BC3498}" type="slidenum">
              <a:rPr lang="en-US">
                <a:cs typeface="Arial" charset="0"/>
              </a:rPr>
              <a:pPr fontAlgn="base">
                <a:spcBef>
                  <a:spcPct val="0"/>
                </a:spcBef>
                <a:spcAft>
                  <a:spcPct val="0"/>
                </a:spcAft>
                <a:defRPr/>
              </a:pPr>
              <a:t>9</a:t>
            </a:fld>
            <a:endParaRPr lang="en-US">
              <a:cs typeface="Arial"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Tree>
  </p:cSld>
  <p:clrMapOvr>
    <a:masterClrMapping/>
  </p:clrMapOvr>
  <p:transition spd="med">
    <p:split orient="vert"/>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3.xml"/><Relationship Id="rId7"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theme" Target="../theme/theme1.xml"/><Relationship Id="rId9"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26" name="Picture 11"/>
          <p:cNvPicPr>
            <a:picLocks noChangeAspect="1"/>
          </p:cNvPicPr>
          <p:nvPr userDrawn="1"/>
        </p:nvPicPr>
        <p:blipFill>
          <a:blip r:embed="rId5"/>
          <a:srcRect/>
          <a:stretch>
            <a:fillRect/>
          </a:stretch>
        </p:blipFill>
        <p:spPr bwMode="auto">
          <a:xfrm>
            <a:off x="0" y="15875"/>
            <a:ext cx="12214225" cy="6850063"/>
          </a:xfrm>
          <a:prstGeom prst="rect">
            <a:avLst/>
          </a:prstGeom>
          <a:noFill/>
          <a:ln w="9525">
            <a:noFill/>
            <a:miter lim="800000"/>
            <a:headEnd/>
            <a:tailEnd/>
          </a:ln>
        </p:spPr>
      </p:pic>
      <p:pic>
        <p:nvPicPr>
          <p:cNvPr id="8" name="Picture 7">
            <a:hlinkClick r:id="" action="ppaction://hlinkshowjump?jump=firstslide"/>
            <a:extLst/>
          </p:cNvPr>
          <p:cNvPicPr>
            <a:picLocks noChangeAspect="1"/>
          </p:cNvPicPr>
          <p:nvPr userDrawn="1"/>
        </p:nvPicPr>
        <p:blipFill>
          <a:blip r:embed="rId6"/>
          <a:srcRect/>
          <a:stretch/>
        </p:blipFill>
        <p:spPr>
          <a:xfrm>
            <a:off x="5830888" y="6337300"/>
            <a:ext cx="530225" cy="528638"/>
          </a:xfrm>
          <a:prstGeom prst="rect">
            <a:avLst/>
          </a:prstGeom>
          <a:effectLst>
            <a:outerShdw blurRad="50800" dist="38100" dir="8100000" algn="tr" rotWithShape="0">
              <a:prstClr val="black">
                <a:alpha val="40000"/>
              </a:prstClr>
            </a:outerShdw>
          </a:effectLst>
        </p:spPr>
      </p:pic>
      <p:pic>
        <p:nvPicPr>
          <p:cNvPr id="9" name="Picture 8">
            <a:hlinkClick r:id="" action="ppaction://hlinkshowjump?jump=nextslide"/>
            <a:extLst/>
          </p:cNvPr>
          <p:cNvPicPr>
            <a:picLocks noChangeAspect="1"/>
          </p:cNvPicPr>
          <p:nvPr userDrawn="1"/>
        </p:nvPicPr>
        <p:blipFill>
          <a:blip r:embed="rId7"/>
          <a:stretch>
            <a:fillRect/>
          </a:stretch>
        </p:blipFill>
        <p:spPr>
          <a:xfrm>
            <a:off x="6372225" y="6597650"/>
            <a:ext cx="127000" cy="192088"/>
          </a:xfrm>
          <a:prstGeom prst="rect">
            <a:avLst/>
          </a:prstGeom>
          <a:effectLst>
            <a:outerShdw blurRad="50800" dist="38100" dir="8100000" algn="tr" rotWithShape="0">
              <a:prstClr val="black">
                <a:alpha val="40000"/>
              </a:prstClr>
            </a:outerShdw>
          </a:effectLst>
        </p:spPr>
      </p:pic>
      <p:pic>
        <p:nvPicPr>
          <p:cNvPr id="10" name="Picture 9">
            <a:hlinkClick r:id="" action="ppaction://hlinkshowjump?jump=previousslide"/>
          </p:cNvPr>
          <p:cNvPicPr>
            <a:picLocks noChangeAspect="1"/>
          </p:cNvPicPr>
          <p:nvPr userDrawn="1"/>
        </p:nvPicPr>
        <p:blipFill>
          <a:blip r:embed="rId8"/>
          <a:srcRect/>
          <a:stretch>
            <a:fillRect/>
          </a:stretch>
        </p:blipFill>
        <p:spPr bwMode="auto">
          <a:xfrm>
            <a:off x="5692775" y="6597650"/>
            <a:ext cx="127000" cy="192088"/>
          </a:xfrm>
          <a:prstGeom prst="rect">
            <a:avLst/>
          </a:prstGeom>
          <a:noFill/>
          <a:ln w="9525">
            <a:noFill/>
            <a:miter lim="800000"/>
            <a:headEnd/>
            <a:tailEnd/>
          </a:ln>
          <a:effectLst>
            <a:outerShdw dist="38100" dir="8100000" algn="tr" rotWithShape="0">
              <a:srgbClr val="000000">
                <a:alpha val="39999"/>
              </a:srgbClr>
            </a:outerShdw>
          </a:effectLst>
        </p:spPr>
      </p:pic>
      <p:sp>
        <p:nvSpPr>
          <p:cNvPr id="13" name="TextBox 9">
            <a:extLst/>
          </p:cNvPr>
          <p:cNvSpPr txBox="1"/>
          <p:nvPr userDrawn="1"/>
        </p:nvSpPr>
        <p:spPr>
          <a:xfrm>
            <a:off x="153988" y="-41275"/>
            <a:ext cx="881062" cy="369888"/>
          </a:xfrm>
          <a:prstGeom prst="rect">
            <a:avLst/>
          </a:prstGeom>
          <a:noFill/>
          <a:effectLst>
            <a:outerShdw blurRad="50800" dist="38100" dir="2700000" algn="tl" rotWithShape="0">
              <a:prstClr val="black">
                <a:alpha val="40000"/>
              </a:prstClr>
            </a:outerShdw>
          </a:effectLst>
        </p:spPr>
        <p:txBody>
          <a:bodyPr wrap="non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r>
              <a:rPr lang="en-US" b="1" dirty="0">
                <a:solidFill>
                  <a:schemeClr val="bg1"/>
                </a:solidFill>
              </a:rPr>
              <a:t>Unit 10</a:t>
            </a:r>
          </a:p>
        </p:txBody>
      </p:sp>
      <p:sp>
        <p:nvSpPr>
          <p:cNvPr id="14" name="TextBox 13">
            <a:extLst/>
          </p:cNvPr>
          <p:cNvSpPr txBox="1"/>
          <p:nvPr userDrawn="1"/>
        </p:nvSpPr>
        <p:spPr>
          <a:xfrm>
            <a:off x="25400" y="6510338"/>
            <a:ext cx="2593975" cy="307975"/>
          </a:xfrm>
          <a:prstGeom prst="rect">
            <a:avLst/>
          </a:prstGeom>
          <a:noFill/>
          <a:effectLst>
            <a:outerShdw blurRad="50800" dist="38100" dir="2700000" algn="tl" rotWithShape="0">
              <a:prstClr val="black">
                <a:alpha val="40000"/>
              </a:prstClr>
            </a:outerShdw>
          </a:effectLst>
        </p:spPr>
        <p:txBody>
          <a:bodyPr wrap="none">
            <a:spAutoFit/>
          </a:bodyPr>
          <a:lstStyle/>
          <a:p>
            <a:pPr fontAlgn="auto">
              <a:spcBef>
                <a:spcPts val="0"/>
              </a:spcBef>
              <a:spcAft>
                <a:spcPts val="0"/>
              </a:spcAft>
              <a:defRPr/>
            </a:pPr>
            <a:r>
              <a:rPr lang="en-US" sz="1400" dirty="0" err="1">
                <a:solidFill>
                  <a:schemeClr val="bg1"/>
                </a:solidFill>
                <a:latin typeface="+mn-lt"/>
                <a:cs typeface="+mn-cs"/>
              </a:rPr>
              <a:t>Tiếng</a:t>
            </a:r>
            <a:r>
              <a:rPr lang="en-US" sz="1400" dirty="0">
                <a:solidFill>
                  <a:schemeClr val="bg1"/>
                </a:solidFill>
                <a:latin typeface="+mn-lt"/>
                <a:cs typeface="+mn-cs"/>
              </a:rPr>
              <a:t> Anh 7 </a:t>
            </a:r>
            <a:r>
              <a:rPr lang="en-US" sz="1400" dirty="0" err="1">
                <a:solidFill>
                  <a:schemeClr val="bg1"/>
                </a:solidFill>
                <a:latin typeface="+mn-lt"/>
                <a:cs typeface="+mn-cs"/>
              </a:rPr>
              <a:t>i</a:t>
            </a:r>
            <a:r>
              <a:rPr lang="en-US" sz="1400" dirty="0">
                <a:solidFill>
                  <a:schemeClr val="bg1"/>
                </a:solidFill>
                <a:latin typeface="+mn-lt"/>
                <a:cs typeface="+mn-cs"/>
              </a:rPr>
              <a:t>-Learn Smart World </a:t>
            </a:r>
          </a:p>
        </p:txBody>
      </p:sp>
      <p:pic>
        <p:nvPicPr>
          <p:cNvPr id="15" name="Picture 14">
            <a:extLst/>
          </p:cNvPr>
          <p:cNvPicPr>
            <a:picLocks noChangeAspect="1"/>
          </p:cNvPicPr>
          <p:nvPr userDrawn="1"/>
        </p:nvPicPr>
        <p:blipFill>
          <a:blip r:embed="rId9"/>
          <a:stretch>
            <a:fillRect/>
          </a:stretch>
        </p:blipFill>
        <p:spPr>
          <a:xfrm>
            <a:off x="11226800" y="6396038"/>
            <a:ext cx="814388" cy="415925"/>
          </a:xfrm>
          <a:prstGeom prst="rect">
            <a:avLst/>
          </a:prstGeom>
          <a:effectLst>
            <a:outerShdw blurRad="50800" dist="38100" dir="2700000" algn="tl" rotWithShape="0">
              <a:prstClr val="black">
                <a:alpha val="40000"/>
              </a:prstClr>
            </a:outerShdw>
          </a:effectLst>
        </p:spPr>
      </p:pic>
      <p:sp>
        <p:nvSpPr>
          <p:cNvPr id="11" name="TextBox 9">
            <a:extLst/>
          </p:cNvPr>
          <p:cNvSpPr txBox="1"/>
          <p:nvPr userDrawn="1"/>
        </p:nvSpPr>
        <p:spPr>
          <a:xfrm>
            <a:off x="11041063" y="-20638"/>
            <a:ext cx="1174750" cy="369888"/>
          </a:xfrm>
          <a:prstGeom prst="rect">
            <a:avLst/>
          </a:prstGeom>
          <a:noFill/>
          <a:effectLst>
            <a:outerShdw blurRad="50800" dist="38100" dir="2700000" algn="tl" rotWithShape="0">
              <a:prstClr val="black">
                <a:alpha val="40000"/>
              </a:prstClr>
            </a:outerShdw>
          </a:effectLst>
        </p:spPr>
        <p:txBody>
          <a:bodyPr wrap="non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r>
              <a:rPr lang="en-US" b="1" dirty="0">
                <a:solidFill>
                  <a:schemeClr val="bg1"/>
                </a:solidFill>
              </a:rPr>
              <a:t>Lesson 1.1</a:t>
            </a:r>
          </a:p>
        </p:txBody>
      </p:sp>
    </p:spTree>
  </p:cSld>
  <p:clrMap bg1="lt1" tx1="dk1" bg2="lt2" tx2="dk2" accent1="accent1" accent2="accent2" accent3="accent3" accent4="accent4" accent5="accent5" accent6="accent6" hlink="hlink" folHlink="folHlink"/>
  <p:sldLayoutIdLst>
    <p:sldLayoutId id="2147483652" r:id="rId1"/>
    <p:sldLayoutId id="2147483650" r:id="rId2"/>
    <p:sldLayoutId id="2147483651" r:id="rId3"/>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3.xml"/><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4.png"/><Relationship Id="rId1" Type="http://schemas.openxmlformats.org/officeDocument/2006/relationships/slideLayout" Target="../slideLayouts/slideLayout3.xml"/><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10.emf"/><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hyperlink" Target="https://eduhome.com.vn/DHALesson?idGrade=10&amp;idSubject=1&amp;idSeries=118&amp;idTheme=1067&amp;IdLevel=3&amp;idThemeServer=85" TargetMode="Externa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hyperlink" Target="http://www.eduhome.com.vn/" TargetMode="Externa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microsoft.com/office/2007/relationships/media" Target="../media/media4.mp3"/><Relationship Id="rId13" Type="http://schemas.openxmlformats.org/officeDocument/2006/relationships/audio" Target="../media/media6.mp3"/><Relationship Id="rId3" Type="http://schemas.openxmlformats.org/officeDocument/2006/relationships/audio" Target="../media/media1.mp3"/><Relationship Id="rId7" Type="http://schemas.openxmlformats.org/officeDocument/2006/relationships/audio" Target="../media/media3.mp3"/><Relationship Id="rId12" Type="http://schemas.microsoft.com/office/2007/relationships/media" Target="../media/media6.mp3"/><Relationship Id="rId2" Type="http://schemas.microsoft.com/office/2007/relationships/media" Target="../media/media1.mp3"/><Relationship Id="rId16" Type="http://schemas.openxmlformats.org/officeDocument/2006/relationships/image" Target="../media/image19.png"/><Relationship Id="rId1" Type="http://schemas.openxmlformats.org/officeDocument/2006/relationships/audio" Target="NULL" TargetMode="External"/><Relationship Id="rId6" Type="http://schemas.microsoft.com/office/2007/relationships/media" Target="../media/media3.mp3"/><Relationship Id="rId11" Type="http://schemas.openxmlformats.org/officeDocument/2006/relationships/audio" Target="../media/media5.mp3"/><Relationship Id="rId5" Type="http://schemas.openxmlformats.org/officeDocument/2006/relationships/audio" Target="../media/media2.mp3"/><Relationship Id="rId15" Type="http://schemas.openxmlformats.org/officeDocument/2006/relationships/notesSlide" Target="../notesSlides/notesSlide1.xml"/><Relationship Id="rId10" Type="http://schemas.microsoft.com/office/2007/relationships/media" Target="../media/media5.mp3"/><Relationship Id="rId4" Type="http://schemas.microsoft.com/office/2007/relationships/media" Target="../media/media2.mp3"/><Relationship Id="rId9" Type="http://schemas.openxmlformats.org/officeDocument/2006/relationships/audio" Target="../media/media4.mp3"/><Relationship Id="rId14"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p:cNvPicPr>
          <p:nvPr/>
        </p:nvPicPr>
        <p:blipFill>
          <a:blip r:embed="rId2"/>
          <a:srcRect/>
          <a:stretch>
            <a:fillRect/>
          </a:stretch>
        </p:blipFill>
        <p:spPr bwMode="auto">
          <a:xfrm>
            <a:off x="0" y="0"/>
            <a:ext cx="12192000" cy="6861175"/>
          </a:xfrm>
          <a:prstGeom prst="rect">
            <a:avLst/>
          </a:prstGeom>
          <a:noFill/>
          <a:ln w="9525">
            <a:noFill/>
            <a:miter lim="800000"/>
            <a:headEnd/>
            <a:tailEnd/>
          </a:ln>
        </p:spPr>
      </p:pic>
      <p:sp>
        <p:nvSpPr>
          <p:cNvPr id="6146" name="TextBox 2"/>
          <p:cNvSpPr txBox="1">
            <a:spLocks noChangeArrowheads="1"/>
          </p:cNvSpPr>
          <p:nvPr/>
        </p:nvSpPr>
        <p:spPr bwMode="auto">
          <a:xfrm>
            <a:off x="4972050" y="2660650"/>
            <a:ext cx="7053263" cy="1754326"/>
          </a:xfrm>
          <a:prstGeom prst="rect">
            <a:avLst/>
          </a:prstGeom>
          <a:noFill/>
          <a:ln w="9525">
            <a:noFill/>
            <a:miter lim="800000"/>
            <a:headEnd/>
            <a:tailEnd/>
          </a:ln>
        </p:spPr>
        <p:txBody>
          <a:bodyPr>
            <a:spAutoFit/>
          </a:bodyPr>
          <a:lstStyle/>
          <a:p>
            <a:pPr algn="ctr"/>
            <a:r>
              <a:rPr lang="en-US" sz="4400" b="1" dirty="0">
                <a:solidFill>
                  <a:srgbClr val="0070C0"/>
                </a:solidFill>
                <a:latin typeface="Calibri" pitchFamily="34" charset="0"/>
              </a:rPr>
              <a:t>Unit 9: English in the World</a:t>
            </a:r>
            <a:endParaRPr lang="en-US" sz="3200" b="1" dirty="0">
              <a:solidFill>
                <a:srgbClr val="0070C0"/>
              </a:solidFill>
              <a:latin typeface="Calibri" pitchFamily="34" charset="0"/>
            </a:endParaRPr>
          </a:p>
          <a:p>
            <a:pPr algn="ctr"/>
            <a:r>
              <a:rPr lang="en-US" sz="3200" b="1" dirty="0">
                <a:solidFill>
                  <a:srgbClr val="00B050"/>
                </a:solidFill>
                <a:latin typeface="Calibri" pitchFamily="34" charset="0"/>
              </a:rPr>
              <a:t>Lesson 1.1: Vocabulary &amp; Reading</a:t>
            </a:r>
            <a:r>
              <a:rPr lang="en-US" sz="3200" dirty="0">
                <a:latin typeface="Calibri" pitchFamily="34" charset="0"/>
              </a:rPr>
              <a:t> </a:t>
            </a:r>
          </a:p>
          <a:p>
            <a:pPr algn="ctr"/>
            <a:r>
              <a:rPr lang="en-US" sz="3200" dirty="0">
                <a:solidFill>
                  <a:srgbClr val="FF0000"/>
                </a:solidFill>
                <a:latin typeface="Calibri" pitchFamily="34" charset="0"/>
              </a:rPr>
              <a:t>Page</a:t>
            </a:r>
            <a:r>
              <a:rPr lang="en-US" sz="3200" dirty="0">
                <a:latin typeface="Calibri" pitchFamily="34" charset="0"/>
              </a:rPr>
              <a:t> </a:t>
            </a:r>
            <a:r>
              <a:rPr lang="en-US" sz="3200" dirty="0">
                <a:solidFill>
                  <a:srgbClr val="FF0000"/>
                </a:solidFill>
                <a:latin typeface="Calibri" pitchFamily="34" charset="0"/>
              </a:rPr>
              <a:t>68</a:t>
            </a:r>
          </a:p>
        </p:txBody>
      </p:sp>
    </p:spTree>
  </p:cSld>
  <p:clrMapOvr>
    <a:masterClrMapping/>
  </p:clrMapOvr>
  <p:transition spd="med">
    <p:split orient="vert"/>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7975" y="547688"/>
            <a:ext cx="11337925" cy="1277273"/>
          </a:xfrm>
          <a:prstGeom prst="rect">
            <a:avLst/>
          </a:prstGeom>
          <a:solidFill>
            <a:schemeClr val="bg1"/>
          </a:solidFill>
          <a:ln>
            <a:noFill/>
          </a:ln>
          <a:effectLst>
            <a:outerShdw blurRad="50800" dist="38100" dir="5400000" algn="t" rotWithShape="0">
              <a:prstClr val="black">
                <a:alpha val="40000"/>
              </a:prstClr>
            </a:outerShdw>
          </a:effectLst>
        </p:spPr>
        <p:txBody>
          <a:bodyPr>
            <a:spAutoFit/>
          </a:bodyPr>
          <a:lstStyle/>
          <a:p>
            <a:pPr>
              <a:defRPr/>
            </a:pPr>
            <a:r>
              <a:rPr lang="en-US" sz="3600" i="1" dirty="0">
                <a:solidFill>
                  <a:srgbClr val="0070C0"/>
                </a:solidFill>
                <a:latin typeface="Calibri" pitchFamily="34" charset="0"/>
              </a:rPr>
              <a:t>               Work in pairs. </a:t>
            </a:r>
          </a:p>
          <a:p>
            <a:pPr>
              <a:spcBef>
                <a:spcPts val="600"/>
              </a:spcBef>
              <a:defRPr/>
            </a:pPr>
            <a:r>
              <a:rPr lang="en-US" sz="3600" i="1" dirty="0">
                <a:solidFill>
                  <a:srgbClr val="0070C0"/>
                </a:solidFill>
                <a:latin typeface="Calibri" pitchFamily="34" charset="0"/>
              </a:rPr>
              <a:t>b. Do you know any historic places? Tell your partner. </a:t>
            </a:r>
          </a:p>
        </p:txBody>
      </p:sp>
      <p:pic>
        <p:nvPicPr>
          <p:cNvPr id="16386" name="Picture 2" descr="Free Speech bubble 1195466 PNG with Transparent Background"/>
          <p:cNvPicPr>
            <a:picLocks noChangeAspect="1" noChangeArrowheads="1"/>
          </p:cNvPicPr>
          <p:nvPr/>
        </p:nvPicPr>
        <p:blipFill>
          <a:blip r:embed="rId2"/>
          <a:srcRect/>
          <a:stretch>
            <a:fillRect/>
          </a:stretch>
        </p:blipFill>
        <p:spPr bwMode="auto">
          <a:xfrm>
            <a:off x="459683" y="407969"/>
            <a:ext cx="1343696" cy="857034"/>
          </a:xfrm>
          <a:prstGeom prst="rect">
            <a:avLst/>
          </a:prstGeom>
          <a:noFill/>
          <a:ln w="9525">
            <a:noFill/>
            <a:miter lim="800000"/>
            <a:headEnd/>
            <a:tailEnd/>
          </a:ln>
        </p:spPr>
      </p:pic>
      <p:sp>
        <p:nvSpPr>
          <p:cNvPr id="5" name="TextBox 4">
            <a:extLst>
              <a:ext uri="{FF2B5EF4-FFF2-40B4-BE49-F238E27FC236}">
                <a16:creationId xmlns:a16="http://schemas.microsoft.com/office/drawing/2014/main" id="{5DA14515-8EA1-412C-80CF-A1FD820D75DD}"/>
              </a:ext>
            </a:extLst>
          </p:cNvPr>
          <p:cNvSpPr txBox="1"/>
          <p:nvPr/>
        </p:nvSpPr>
        <p:spPr>
          <a:xfrm>
            <a:off x="0" y="-12879"/>
            <a:ext cx="12192000" cy="369332"/>
          </a:xfrm>
          <a:prstGeom prst="rect">
            <a:avLst/>
          </a:prstGeom>
          <a:solidFill>
            <a:srgbClr val="FF9933"/>
          </a:solidFill>
        </p:spPr>
        <p:txBody>
          <a:bodyPr wrap="square" rtlCol="0">
            <a:spAutoFit/>
          </a:bodyPr>
          <a:lstStyle/>
          <a:p>
            <a:r>
              <a:rPr lang="en-US" b="1" dirty="0">
                <a:solidFill>
                  <a:schemeClr val="bg1"/>
                </a:solidFill>
                <a:latin typeface="+mn-lt"/>
              </a:rPr>
              <a:t>   Unit 9                                                                                                                                                                                         Lesson 1.1</a:t>
            </a:r>
          </a:p>
        </p:txBody>
      </p:sp>
      <p:pic>
        <p:nvPicPr>
          <p:cNvPr id="6" name="Picture 5">
            <a:extLst>
              <a:ext uri="{FF2B5EF4-FFF2-40B4-BE49-F238E27FC236}">
                <a16:creationId xmlns:a16="http://schemas.microsoft.com/office/drawing/2014/main" id="{FD47D314-F74D-4B62-A7A5-835F88B8920A}"/>
              </a:ext>
            </a:extLst>
          </p:cNvPr>
          <p:cNvPicPr>
            <a:picLocks noChangeAspect="1"/>
          </p:cNvPicPr>
          <p:nvPr/>
        </p:nvPicPr>
        <p:blipFill>
          <a:blip r:embed="rId3"/>
          <a:stretch>
            <a:fillRect/>
          </a:stretch>
        </p:blipFill>
        <p:spPr>
          <a:xfrm>
            <a:off x="1479261" y="2273773"/>
            <a:ext cx="10015995" cy="1821090"/>
          </a:xfrm>
          <a:prstGeom prst="rect">
            <a:avLst/>
          </a:prstGeom>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14313" y="457200"/>
            <a:ext cx="1539875" cy="641350"/>
          </a:xfrm>
          <a:prstGeom prst="rect">
            <a:avLst/>
          </a:prstGeom>
          <a:solidFill>
            <a:srgbClr val="00B050"/>
          </a:solidFill>
          <a:effectLst>
            <a:outerShdw blurRad="50800" dist="38100" dir="5400000" algn="t" rotWithShape="0">
              <a:prstClr val="black">
                <a:alpha val="40000"/>
              </a:prstClr>
            </a:outerShdw>
          </a:effectLst>
        </p:spPr>
        <p:txBody>
          <a:bodyPr>
            <a:spAutoFit/>
          </a:bodyPr>
          <a:lstStyle/>
          <a:p>
            <a:pPr>
              <a:defRPr/>
            </a:pPr>
            <a:r>
              <a:rPr lang="en-US">
                <a:solidFill>
                  <a:schemeClr val="bg1"/>
                </a:solidFill>
                <a:latin typeface="Calibri" pitchFamily="34" charset="0"/>
              </a:rPr>
              <a:t>Extra Practice</a:t>
            </a:r>
          </a:p>
          <a:p>
            <a:pPr>
              <a:defRPr/>
            </a:pPr>
            <a:r>
              <a:rPr lang="en-US">
                <a:solidFill>
                  <a:schemeClr val="bg1"/>
                </a:solidFill>
                <a:latin typeface="Calibri" pitchFamily="34" charset="0"/>
              </a:rPr>
              <a:t>WB, page 50</a:t>
            </a:r>
          </a:p>
        </p:txBody>
      </p:sp>
      <p:sp>
        <p:nvSpPr>
          <p:cNvPr id="3" name="Rectangle 2"/>
          <p:cNvSpPr/>
          <p:nvPr/>
        </p:nvSpPr>
        <p:spPr>
          <a:xfrm>
            <a:off x="2041525" y="373063"/>
            <a:ext cx="9374188" cy="641350"/>
          </a:xfrm>
          <a:prstGeom prst="rect">
            <a:avLst/>
          </a:prstGeom>
          <a:solidFill>
            <a:schemeClr val="bg1"/>
          </a:solidFill>
          <a:ln>
            <a:noFill/>
          </a:ln>
          <a:effectLst>
            <a:outerShdw blurRad="50800" dist="38100" dir="5400000" algn="t" rotWithShape="0">
              <a:prstClr val="black">
                <a:alpha val="40000"/>
              </a:prstClr>
            </a:outerShdw>
          </a:effectLst>
        </p:spPr>
        <p:txBody>
          <a:bodyPr>
            <a:spAutoFit/>
          </a:bodyPr>
          <a:lstStyle/>
          <a:p>
            <a:pPr>
              <a:defRPr/>
            </a:pPr>
            <a:r>
              <a:rPr lang="en-US" sz="3600" i="1">
                <a:solidFill>
                  <a:srgbClr val="0070C0"/>
                </a:solidFill>
                <a:latin typeface="Calibri" pitchFamily="34" charset="0"/>
              </a:rPr>
              <a:t>Complete the table and write the letters. </a:t>
            </a:r>
          </a:p>
        </p:txBody>
      </p:sp>
      <p:pic>
        <p:nvPicPr>
          <p:cNvPr id="17411" name="Picture 14"/>
          <p:cNvPicPr>
            <a:picLocks noChangeAspect="1" noChangeArrowheads="1"/>
          </p:cNvPicPr>
          <p:nvPr/>
        </p:nvPicPr>
        <p:blipFill>
          <a:blip r:embed="rId2"/>
          <a:srcRect/>
          <a:stretch>
            <a:fillRect/>
          </a:stretch>
        </p:blipFill>
        <p:spPr bwMode="auto">
          <a:xfrm>
            <a:off x="781050" y="3956050"/>
            <a:ext cx="3059113" cy="1289050"/>
          </a:xfrm>
          <a:prstGeom prst="rect">
            <a:avLst/>
          </a:prstGeom>
          <a:noFill/>
          <a:ln w="9525">
            <a:noFill/>
            <a:miter lim="800000"/>
            <a:headEnd/>
            <a:tailEnd/>
          </a:ln>
        </p:spPr>
      </p:pic>
      <p:pic>
        <p:nvPicPr>
          <p:cNvPr id="17412" name="Picture 15"/>
          <p:cNvPicPr>
            <a:picLocks noChangeAspect="1" noChangeArrowheads="1"/>
          </p:cNvPicPr>
          <p:nvPr/>
        </p:nvPicPr>
        <p:blipFill>
          <a:blip r:embed="rId3"/>
          <a:srcRect/>
          <a:stretch>
            <a:fillRect/>
          </a:stretch>
        </p:blipFill>
        <p:spPr bwMode="auto">
          <a:xfrm>
            <a:off x="4894263" y="3914775"/>
            <a:ext cx="6100762" cy="1325563"/>
          </a:xfrm>
          <a:prstGeom prst="rect">
            <a:avLst/>
          </a:prstGeom>
          <a:noFill/>
          <a:ln w="9525">
            <a:noFill/>
            <a:miter lim="800000"/>
            <a:headEnd/>
            <a:tailEnd/>
          </a:ln>
        </p:spPr>
      </p:pic>
      <p:pic>
        <p:nvPicPr>
          <p:cNvPr id="17413" name="Picture 17"/>
          <p:cNvPicPr>
            <a:picLocks noChangeAspect="1" noChangeArrowheads="1"/>
          </p:cNvPicPr>
          <p:nvPr/>
        </p:nvPicPr>
        <p:blipFill>
          <a:blip r:embed="rId4"/>
          <a:srcRect/>
          <a:stretch>
            <a:fillRect/>
          </a:stretch>
        </p:blipFill>
        <p:spPr bwMode="auto">
          <a:xfrm>
            <a:off x="114300" y="1336675"/>
            <a:ext cx="11907838" cy="2159000"/>
          </a:xfrm>
          <a:prstGeom prst="rect">
            <a:avLst/>
          </a:prstGeom>
          <a:noFill/>
          <a:ln w="9525">
            <a:noFill/>
            <a:miter lim="800000"/>
            <a:headEnd/>
            <a:tailEnd/>
          </a:ln>
        </p:spPr>
      </p:pic>
      <p:sp>
        <p:nvSpPr>
          <p:cNvPr id="18451" name="Text Box 19"/>
          <p:cNvSpPr txBox="1">
            <a:spLocks noChangeArrowheads="1"/>
          </p:cNvSpPr>
          <p:nvPr/>
        </p:nvSpPr>
        <p:spPr bwMode="auto">
          <a:xfrm>
            <a:off x="2289175" y="1922463"/>
            <a:ext cx="428625" cy="427037"/>
          </a:xfrm>
          <a:prstGeom prst="rect">
            <a:avLst/>
          </a:prstGeom>
          <a:noFill/>
          <a:ln w="9525">
            <a:noFill/>
            <a:miter lim="800000"/>
            <a:headEnd/>
            <a:tailEnd/>
          </a:ln>
        </p:spPr>
        <p:txBody>
          <a:bodyPr>
            <a:spAutoFit/>
          </a:bodyPr>
          <a:lstStyle/>
          <a:p>
            <a:pPr>
              <a:spcBef>
                <a:spcPct val="50000"/>
              </a:spcBef>
            </a:pPr>
            <a:r>
              <a:rPr lang="en-US" sz="2200">
                <a:solidFill>
                  <a:srgbClr val="FF0000"/>
                </a:solidFill>
              </a:rPr>
              <a:t>7</a:t>
            </a:r>
          </a:p>
        </p:txBody>
      </p:sp>
      <p:sp>
        <p:nvSpPr>
          <p:cNvPr id="18452" name="Text Box 20"/>
          <p:cNvSpPr txBox="1">
            <a:spLocks noChangeArrowheads="1"/>
          </p:cNvSpPr>
          <p:nvPr/>
        </p:nvSpPr>
        <p:spPr bwMode="auto">
          <a:xfrm>
            <a:off x="3106738" y="1936750"/>
            <a:ext cx="552450" cy="427038"/>
          </a:xfrm>
          <a:prstGeom prst="rect">
            <a:avLst/>
          </a:prstGeom>
          <a:noFill/>
          <a:ln w="9525">
            <a:noFill/>
            <a:miter lim="800000"/>
            <a:headEnd/>
            <a:tailEnd/>
          </a:ln>
        </p:spPr>
        <p:txBody>
          <a:bodyPr>
            <a:spAutoFit/>
          </a:bodyPr>
          <a:lstStyle/>
          <a:p>
            <a:pPr>
              <a:spcBef>
                <a:spcPct val="50000"/>
              </a:spcBef>
            </a:pPr>
            <a:r>
              <a:rPr lang="en-US" sz="2200">
                <a:solidFill>
                  <a:srgbClr val="FF0000"/>
                </a:solidFill>
              </a:rPr>
              <a:t>10</a:t>
            </a:r>
          </a:p>
        </p:txBody>
      </p:sp>
      <p:sp>
        <p:nvSpPr>
          <p:cNvPr id="18453" name="Text Box 21"/>
          <p:cNvSpPr txBox="1">
            <a:spLocks noChangeArrowheads="1"/>
          </p:cNvSpPr>
          <p:nvPr/>
        </p:nvSpPr>
        <p:spPr bwMode="auto">
          <a:xfrm>
            <a:off x="4908550" y="1951038"/>
            <a:ext cx="512763" cy="427037"/>
          </a:xfrm>
          <a:prstGeom prst="rect">
            <a:avLst/>
          </a:prstGeom>
          <a:noFill/>
          <a:ln w="9525">
            <a:noFill/>
            <a:miter lim="800000"/>
            <a:headEnd/>
            <a:tailEnd/>
          </a:ln>
        </p:spPr>
        <p:txBody>
          <a:bodyPr>
            <a:spAutoFit/>
          </a:bodyPr>
          <a:lstStyle/>
          <a:p>
            <a:pPr>
              <a:spcBef>
                <a:spcPct val="50000"/>
              </a:spcBef>
            </a:pPr>
            <a:r>
              <a:rPr lang="en-US" sz="2200">
                <a:solidFill>
                  <a:srgbClr val="FF0000"/>
                </a:solidFill>
              </a:rPr>
              <a:t>16</a:t>
            </a:r>
          </a:p>
        </p:txBody>
      </p:sp>
      <p:sp>
        <p:nvSpPr>
          <p:cNvPr id="18454" name="Text Box 22"/>
          <p:cNvSpPr txBox="1">
            <a:spLocks noChangeArrowheads="1"/>
          </p:cNvSpPr>
          <p:nvPr/>
        </p:nvSpPr>
        <p:spPr bwMode="auto">
          <a:xfrm>
            <a:off x="5822950" y="1966913"/>
            <a:ext cx="595313" cy="427037"/>
          </a:xfrm>
          <a:prstGeom prst="rect">
            <a:avLst/>
          </a:prstGeom>
          <a:noFill/>
          <a:ln w="9525">
            <a:noFill/>
            <a:miter lim="800000"/>
            <a:headEnd/>
            <a:tailEnd/>
          </a:ln>
        </p:spPr>
        <p:txBody>
          <a:bodyPr>
            <a:spAutoFit/>
          </a:bodyPr>
          <a:lstStyle/>
          <a:p>
            <a:pPr>
              <a:spcBef>
                <a:spcPct val="50000"/>
              </a:spcBef>
            </a:pPr>
            <a:r>
              <a:rPr lang="en-US" sz="2200">
                <a:solidFill>
                  <a:srgbClr val="FF0000"/>
                </a:solidFill>
              </a:rPr>
              <a:t>19</a:t>
            </a:r>
          </a:p>
        </p:txBody>
      </p:sp>
      <p:sp>
        <p:nvSpPr>
          <p:cNvPr id="18455" name="Text Box 23"/>
          <p:cNvSpPr txBox="1">
            <a:spLocks noChangeArrowheads="1"/>
          </p:cNvSpPr>
          <p:nvPr/>
        </p:nvSpPr>
        <p:spPr bwMode="auto">
          <a:xfrm>
            <a:off x="6737350" y="1965325"/>
            <a:ext cx="608013" cy="427038"/>
          </a:xfrm>
          <a:prstGeom prst="rect">
            <a:avLst/>
          </a:prstGeom>
          <a:noFill/>
          <a:ln w="9525">
            <a:noFill/>
            <a:miter lim="800000"/>
            <a:headEnd/>
            <a:tailEnd/>
          </a:ln>
        </p:spPr>
        <p:txBody>
          <a:bodyPr>
            <a:spAutoFit/>
          </a:bodyPr>
          <a:lstStyle/>
          <a:p>
            <a:pPr>
              <a:spcBef>
                <a:spcPct val="50000"/>
              </a:spcBef>
            </a:pPr>
            <a:r>
              <a:rPr lang="en-US" sz="2200">
                <a:solidFill>
                  <a:srgbClr val="FF0000"/>
                </a:solidFill>
              </a:rPr>
              <a:t>22</a:t>
            </a:r>
          </a:p>
        </p:txBody>
      </p:sp>
      <p:sp>
        <p:nvSpPr>
          <p:cNvPr id="18456" name="Text Box 24"/>
          <p:cNvSpPr txBox="1">
            <a:spLocks noChangeArrowheads="1"/>
          </p:cNvSpPr>
          <p:nvPr/>
        </p:nvSpPr>
        <p:spPr bwMode="auto">
          <a:xfrm>
            <a:off x="7637463" y="1938338"/>
            <a:ext cx="665162" cy="427037"/>
          </a:xfrm>
          <a:prstGeom prst="rect">
            <a:avLst/>
          </a:prstGeom>
          <a:noFill/>
          <a:ln w="9525">
            <a:noFill/>
            <a:miter lim="800000"/>
            <a:headEnd/>
            <a:tailEnd/>
          </a:ln>
        </p:spPr>
        <p:txBody>
          <a:bodyPr>
            <a:spAutoFit/>
          </a:bodyPr>
          <a:lstStyle/>
          <a:p>
            <a:pPr>
              <a:spcBef>
                <a:spcPct val="50000"/>
              </a:spcBef>
            </a:pPr>
            <a:r>
              <a:rPr lang="en-US" sz="2200">
                <a:solidFill>
                  <a:srgbClr val="FF0000"/>
                </a:solidFill>
              </a:rPr>
              <a:t>25</a:t>
            </a:r>
          </a:p>
        </p:txBody>
      </p:sp>
      <p:sp>
        <p:nvSpPr>
          <p:cNvPr id="18457" name="Text Box 25"/>
          <p:cNvSpPr txBox="1">
            <a:spLocks noChangeArrowheads="1"/>
          </p:cNvSpPr>
          <p:nvPr/>
        </p:nvSpPr>
        <p:spPr bwMode="auto">
          <a:xfrm>
            <a:off x="8537575" y="1951038"/>
            <a:ext cx="581025" cy="427037"/>
          </a:xfrm>
          <a:prstGeom prst="rect">
            <a:avLst/>
          </a:prstGeom>
          <a:noFill/>
          <a:ln w="9525">
            <a:noFill/>
            <a:miter lim="800000"/>
            <a:headEnd/>
            <a:tailEnd/>
          </a:ln>
        </p:spPr>
        <p:txBody>
          <a:bodyPr>
            <a:spAutoFit/>
          </a:bodyPr>
          <a:lstStyle/>
          <a:p>
            <a:pPr>
              <a:spcBef>
                <a:spcPct val="50000"/>
              </a:spcBef>
            </a:pPr>
            <a:r>
              <a:rPr lang="en-US" sz="2200">
                <a:solidFill>
                  <a:srgbClr val="FF0000"/>
                </a:solidFill>
              </a:rPr>
              <a:t>28</a:t>
            </a:r>
          </a:p>
        </p:txBody>
      </p:sp>
      <p:sp>
        <p:nvSpPr>
          <p:cNvPr id="18458" name="Text Box 26"/>
          <p:cNvSpPr txBox="1">
            <a:spLocks noChangeArrowheads="1"/>
          </p:cNvSpPr>
          <p:nvPr/>
        </p:nvSpPr>
        <p:spPr bwMode="auto">
          <a:xfrm>
            <a:off x="9437688" y="1922463"/>
            <a:ext cx="665162" cy="427037"/>
          </a:xfrm>
          <a:prstGeom prst="rect">
            <a:avLst/>
          </a:prstGeom>
          <a:noFill/>
          <a:ln w="9525">
            <a:noFill/>
            <a:miter lim="800000"/>
            <a:headEnd/>
            <a:tailEnd/>
          </a:ln>
        </p:spPr>
        <p:txBody>
          <a:bodyPr>
            <a:spAutoFit/>
          </a:bodyPr>
          <a:lstStyle/>
          <a:p>
            <a:pPr>
              <a:spcBef>
                <a:spcPct val="50000"/>
              </a:spcBef>
            </a:pPr>
            <a:r>
              <a:rPr lang="en-US" sz="2200">
                <a:solidFill>
                  <a:srgbClr val="FF0000"/>
                </a:solidFill>
              </a:rPr>
              <a:t>31</a:t>
            </a:r>
          </a:p>
        </p:txBody>
      </p:sp>
      <p:sp>
        <p:nvSpPr>
          <p:cNvPr id="18459" name="Text Box 27"/>
          <p:cNvSpPr txBox="1">
            <a:spLocks noChangeArrowheads="1"/>
          </p:cNvSpPr>
          <p:nvPr/>
        </p:nvSpPr>
        <p:spPr bwMode="auto">
          <a:xfrm>
            <a:off x="11266488" y="1922463"/>
            <a:ext cx="609600" cy="427037"/>
          </a:xfrm>
          <a:prstGeom prst="rect">
            <a:avLst/>
          </a:prstGeom>
          <a:noFill/>
          <a:ln w="9525">
            <a:noFill/>
            <a:miter lim="800000"/>
            <a:headEnd/>
            <a:tailEnd/>
          </a:ln>
        </p:spPr>
        <p:txBody>
          <a:bodyPr>
            <a:spAutoFit/>
          </a:bodyPr>
          <a:lstStyle/>
          <a:p>
            <a:pPr>
              <a:spcBef>
                <a:spcPct val="50000"/>
              </a:spcBef>
            </a:pPr>
            <a:r>
              <a:rPr lang="en-US" sz="2200">
                <a:solidFill>
                  <a:srgbClr val="FF0000"/>
                </a:solidFill>
              </a:rPr>
              <a:t>37</a:t>
            </a:r>
          </a:p>
        </p:txBody>
      </p:sp>
      <p:sp>
        <p:nvSpPr>
          <p:cNvPr id="18460" name="Text Box 28"/>
          <p:cNvSpPr txBox="1">
            <a:spLocks noChangeArrowheads="1"/>
          </p:cNvSpPr>
          <p:nvPr/>
        </p:nvSpPr>
        <p:spPr bwMode="auto">
          <a:xfrm>
            <a:off x="363538" y="2947988"/>
            <a:ext cx="593725" cy="427037"/>
          </a:xfrm>
          <a:prstGeom prst="rect">
            <a:avLst/>
          </a:prstGeom>
          <a:noFill/>
          <a:ln w="9525">
            <a:noFill/>
            <a:miter lim="800000"/>
            <a:headEnd/>
            <a:tailEnd/>
          </a:ln>
        </p:spPr>
        <p:txBody>
          <a:bodyPr>
            <a:spAutoFit/>
          </a:bodyPr>
          <a:lstStyle/>
          <a:p>
            <a:pPr>
              <a:spcBef>
                <a:spcPct val="50000"/>
              </a:spcBef>
            </a:pPr>
            <a:r>
              <a:rPr lang="en-US" sz="2200">
                <a:solidFill>
                  <a:srgbClr val="FF0000"/>
                </a:solidFill>
              </a:rPr>
              <a:t>40</a:t>
            </a:r>
          </a:p>
        </p:txBody>
      </p:sp>
      <p:sp>
        <p:nvSpPr>
          <p:cNvPr id="18461" name="Text Box 29"/>
          <p:cNvSpPr txBox="1">
            <a:spLocks noChangeArrowheads="1"/>
          </p:cNvSpPr>
          <p:nvPr/>
        </p:nvSpPr>
        <p:spPr bwMode="auto">
          <a:xfrm>
            <a:off x="1304925" y="2960688"/>
            <a:ext cx="554038" cy="427037"/>
          </a:xfrm>
          <a:prstGeom prst="rect">
            <a:avLst/>
          </a:prstGeom>
          <a:noFill/>
          <a:ln w="9525">
            <a:noFill/>
            <a:miter lim="800000"/>
            <a:headEnd/>
            <a:tailEnd/>
          </a:ln>
        </p:spPr>
        <p:txBody>
          <a:bodyPr>
            <a:spAutoFit/>
          </a:bodyPr>
          <a:lstStyle/>
          <a:p>
            <a:pPr>
              <a:spcBef>
                <a:spcPct val="50000"/>
              </a:spcBef>
            </a:pPr>
            <a:r>
              <a:rPr lang="en-US" sz="2200">
                <a:solidFill>
                  <a:srgbClr val="FF0000"/>
                </a:solidFill>
              </a:rPr>
              <a:t>43</a:t>
            </a:r>
          </a:p>
        </p:txBody>
      </p:sp>
      <p:sp>
        <p:nvSpPr>
          <p:cNvPr id="18462" name="Text Box 30"/>
          <p:cNvSpPr txBox="1">
            <a:spLocks noChangeArrowheads="1"/>
          </p:cNvSpPr>
          <p:nvPr/>
        </p:nvSpPr>
        <p:spPr bwMode="auto">
          <a:xfrm>
            <a:off x="2247900" y="2962275"/>
            <a:ext cx="552450" cy="427038"/>
          </a:xfrm>
          <a:prstGeom prst="rect">
            <a:avLst/>
          </a:prstGeom>
          <a:noFill/>
          <a:ln w="9525">
            <a:noFill/>
            <a:miter lim="800000"/>
            <a:headEnd/>
            <a:tailEnd/>
          </a:ln>
        </p:spPr>
        <p:txBody>
          <a:bodyPr>
            <a:spAutoFit/>
          </a:bodyPr>
          <a:lstStyle/>
          <a:p>
            <a:pPr>
              <a:spcBef>
                <a:spcPct val="50000"/>
              </a:spcBef>
            </a:pPr>
            <a:r>
              <a:rPr lang="en-US" sz="2200">
                <a:solidFill>
                  <a:srgbClr val="FF0000"/>
                </a:solidFill>
              </a:rPr>
              <a:t>46</a:t>
            </a:r>
          </a:p>
        </p:txBody>
      </p:sp>
      <p:sp>
        <p:nvSpPr>
          <p:cNvPr id="18463" name="Text Box 31"/>
          <p:cNvSpPr txBox="1">
            <a:spLocks noChangeArrowheads="1"/>
          </p:cNvSpPr>
          <p:nvPr/>
        </p:nvSpPr>
        <p:spPr bwMode="auto">
          <a:xfrm>
            <a:off x="3063875" y="2947988"/>
            <a:ext cx="566738" cy="427037"/>
          </a:xfrm>
          <a:prstGeom prst="rect">
            <a:avLst/>
          </a:prstGeom>
          <a:noFill/>
          <a:ln w="9525">
            <a:noFill/>
            <a:miter lim="800000"/>
            <a:headEnd/>
            <a:tailEnd/>
          </a:ln>
        </p:spPr>
        <p:txBody>
          <a:bodyPr>
            <a:spAutoFit/>
          </a:bodyPr>
          <a:lstStyle/>
          <a:p>
            <a:pPr>
              <a:spcBef>
                <a:spcPct val="50000"/>
              </a:spcBef>
            </a:pPr>
            <a:r>
              <a:rPr lang="en-US" sz="2200">
                <a:solidFill>
                  <a:srgbClr val="FF0000"/>
                </a:solidFill>
              </a:rPr>
              <a:t>49</a:t>
            </a:r>
          </a:p>
        </p:txBody>
      </p:sp>
      <p:sp>
        <p:nvSpPr>
          <p:cNvPr id="18464" name="Text Box 32"/>
          <p:cNvSpPr txBox="1">
            <a:spLocks noChangeArrowheads="1"/>
          </p:cNvSpPr>
          <p:nvPr/>
        </p:nvSpPr>
        <p:spPr bwMode="auto">
          <a:xfrm>
            <a:off x="3992563" y="2946400"/>
            <a:ext cx="609600" cy="427038"/>
          </a:xfrm>
          <a:prstGeom prst="rect">
            <a:avLst/>
          </a:prstGeom>
          <a:noFill/>
          <a:ln w="9525">
            <a:noFill/>
            <a:miter lim="800000"/>
            <a:headEnd/>
            <a:tailEnd/>
          </a:ln>
        </p:spPr>
        <p:txBody>
          <a:bodyPr>
            <a:spAutoFit/>
          </a:bodyPr>
          <a:lstStyle/>
          <a:p>
            <a:pPr>
              <a:spcBef>
                <a:spcPct val="50000"/>
              </a:spcBef>
            </a:pPr>
            <a:r>
              <a:rPr lang="en-US" sz="2200">
                <a:solidFill>
                  <a:srgbClr val="FF0000"/>
                </a:solidFill>
              </a:rPr>
              <a:t>52</a:t>
            </a:r>
          </a:p>
        </p:txBody>
      </p:sp>
      <p:sp>
        <p:nvSpPr>
          <p:cNvPr id="18465" name="Text Box 33"/>
          <p:cNvSpPr txBox="1">
            <a:spLocks noChangeArrowheads="1"/>
          </p:cNvSpPr>
          <p:nvPr/>
        </p:nvSpPr>
        <p:spPr bwMode="auto">
          <a:xfrm>
            <a:off x="4908550" y="2946400"/>
            <a:ext cx="581025" cy="427038"/>
          </a:xfrm>
          <a:prstGeom prst="rect">
            <a:avLst/>
          </a:prstGeom>
          <a:noFill/>
          <a:ln w="9525">
            <a:noFill/>
            <a:miter lim="800000"/>
            <a:headEnd/>
            <a:tailEnd/>
          </a:ln>
        </p:spPr>
        <p:txBody>
          <a:bodyPr>
            <a:spAutoFit/>
          </a:bodyPr>
          <a:lstStyle/>
          <a:p>
            <a:pPr>
              <a:spcBef>
                <a:spcPct val="50000"/>
              </a:spcBef>
            </a:pPr>
            <a:r>
              <a:rPr lang="en-US" sz="2200">
                <a:solidFill>
                  <a:srgbClr val="FF0000"/>
                </a:solidFill>
              </a:rPr>
              <a:t>55</a:t>
            </a:r>
          </a:p>
        </p:txBody>
      </p:sp>
      <p:sp>
        <p:nvSpPr>
          <p:cNvPr id="18466" name="Text Box 34"/>
          <p:cNvSpPr txBox="1">
            <a:spLocks noChangeArrowheads="1"/>
          </p:cNvSpPr>
          <p:nvPr/>
        </p:nvSpPr>
        <p:spPr bwMode="auto">
          <a:xfrm>
            <a:off x="6764338" y="2946400"/>
            <a:ext cx="566737" cy="427038"/>
          </a:xfrm>
          <a:prstGeom prst="rect">
            <a:avLst/>
          </a:prstGeom>
          <a:noFill/>
          <a:ln w="9525">
            <a:noFill/>
            <a:miter lim="800000"/>
            <a:headEnd/>
            <a:tailEnd/>
          </a:ln>
        </p:spPr>
        <p:txBody>
          <a:bodyPr>
            <a:spAutoFit/>
          </a:bodyPr>
          <a:lstStyle/>
          <a:p>
            <a:pPr>
              <a:spcBef>
                <a:spcPct val="50000"/>
              </a:spcBef>
            </a:pPr>
            <a:r>
              <a:rPr lang="en-US" sz="2200">
                <a:solidFill>
                  <a:srgbClr val="FF0000"/>
                </a:solidFill>
              </a:rPr>
              <a:t>61</a:t>
            </a:r>
          </a:p>
        </p:txBody>
      </p:sp>
      <p:sp>
        <p:nvSpPr>
          <p:cNvPr id="18467" name="Text Box 35"/>
          <p:cNvSpPr txBox="1">
            <a:spLocks noChangeArrowheads="1"/>
          </p:cNvSpPr>
          <p:nvPr/>
        </p:nvSpPr>
        <p:spPr bwMode="auto">
          <a:xfrm>
            <a:off x="7664450" y="2962275"/>
            <a:ext cx="608013" cy="427038"/>
          </a:xfrm>
          <a:prstGeom prst="rect">
            <a:avLst/>
          </a:prstGeom>
          <a:noFill/>
          <a:ln w="9525">
            <a:noFill/>
            <a:miter lim="800000"/>
            <a:headEnd/>
            <a:tailEnd/>
          </a:ln>
        </p:spPr>
        <p:txBody>
          <a:bodyPr>
            <a:spAutoFit/>
          </a:bodyPr>
          <a:lstStyle/>
          <a:p>
            <a:pPr>
              <a:spcBef>
                <a:spcPct val="50000"/>
              </a:spcBef>
            </a:pPr>
            <a:r>
              <a:rPr lang="en-US" sz="2200">
                <a:solidFill>
                  <a:srgbClr val="FF0000"/>
                </a:solidFill>
              </a:rPr>
              <a:t>64</a:t>
            </a:r>
          </a:p>
        </p:txBody>
      </p:sp>
      <p:sp>
        <p:nvSpPr>
          <p:cNvPr id="18468" name="Text Box 36"/>
          <p:cNvSpPr txBox="1">
            <a:spLocks noChangeArrowheads="1"/>
          </p:cNvSpPr>
          <p:nvPr/>
        </p:nvSpPr>
        <p:spPr bwMode="auto">
          <a:xfrm>
            <a:off x="8578850" y="2960688"/>
            <a:ext cx="595313" cy="427037"/>
          </a:xfrm>
          <a:prstGeom prst="rect">
            <a:avLst/>
          </a:prstGeom>
          <a:noFill/>
          <a:ln w="9525">
            <a:noFill/>
            <a:miter lim="800000"/>
            <a:headEnd/>
            <a:tailEnd/>
          </a:ln>
        </p:spPr>
        <p:txBody>
          <a:bodyPr>
            <a:spAutoFit/>
          </a:bodyPr>
          <a:lstStyle/>
          <a:p>
            <a:pPr>
              <a:spcBef>
                <a:spcPct val="50000"/>
              </a:spcBef>
            </a:pPr>
            <a:r>
              <a:rPr lang="en-US" sz="2200">
                <a:solidFill>
                  <a:srgbClr val="FF0000"/>
                </a:solidFill>
              </a:rPr>
              <a:t>67</a:t>
            </a:r>
          </a:p>
        </p:txBody>
      </p:sp>
      <p:sp>
        <p:nvSpPr>
          <p:cNvPr id="18469" name="Text Box 37"/>
          <p:cNvSpPr txBox="1">
            <a:spLocks noChangeArrowheads="1"/>
          </p:cNvSpPr>
          <p:nvPr/>
        </p:nvSpPr>
        <p:spPr bwMode="auto">
          <a:xfrm>
            <a:off x="9507538" y="2960688"/>
            <a:ext cx="552450" cy="427037"/>
          </a:xfrm>
          <a:prstGeom prst="rect">
            <a:avLst/>
          </a:prstGeom>
          <a:noFill/>
          <a:ln w="9525">
            <a:noFill/>
            <a:miter lim="800000"/>
            <a:headEnd/>
            <a:tailEnd/>
          </a:ln>
        </p:spPr>
        <p:txBody>
          <a:bodyPr>
            <a:spAutoFit/>
          </a:bodyPr>
          <a:lstStyle/>
          <a:p>
            <a:pPr>
              <a:spcBef>
                <a:spcPct val="50000"/>
              </a:spcBef>
            </a:pPr>
            <a:r>
              <a:rPr lang="en-US" sz="2200">
                <a:solidFill>
                  <a:srgbClr val="FF0000"/>
                </a:solidFill>
              </a:rPr>
              <a:t>70</a:t>
            </a:r>
          </a:p>
        </p:txBody>
      </p:sp>
      <p:sp>
        <p:nvSpPr>
          <p:cNvPr id="18470" name="Text Box 38"/>
          <p:cNvSpPr txBox="1">
            <a:spLocks noChangeArrowheads="1"/>
          </p:cNvSpPr>
          <p:nvPr/>
        </p:nvSpPr>
        <p:spPr bwMode="auto">
          <a:xfrm>
            <a:off x="10366375" y="2976563"/>
            <a:ext cx="608013" cy="427037"/>
          </a:xfrm>
          <a:prstGeom prst="rect">
            <a:avLst/>
          </a:prstGeom>
          <a:noFill/>
          <a:ln w="9525">
            <a:noFill/>
            <a:miter lim="800000"/>
            <a:headEnd/>
            <a:tailEnd/>
          </a:ln>
        </p:spPr>
        <p:txBody>
          <a:bodyPr>
            <a:spAutoFit/>
          </a:bodyPr>
          <a:lstStyle/>
          <a:p>
            <a:pPr>
              <a:spcBef>
                <a:spcPct val="50000"/>
              </a:spcBef>
            </a:pPr>
            <a:r>
              <a:rPr lang="en-US" sz="2200">
                <a:solidFill>
                  <a:srgbClr val="FF0000"/>
                </a:solidFill>
              </a:rPr>
              <a:t>73</a:t>
            </a:r>
          </a:p>
        </p:txBody>
      </p:sp>
      <p:sp>
        <p:nvSpPr>
          <p:cNvPr id="18471" name="Text Box 39"/>
          <p:cNvSpPr txBox="1">
            <a:spLocks noChangeArrowheads="1"/>
          </p:cNvSpPr>
          <p:nvPr/>
        </p:nvSpPr>
        <p:spPr bwMode="auto">
          <a:xfrm>
            <a:off x="5622925" y="4070350"/>
            <a:ext cx="5237163" cy="579438"/>
          </a:xfrm>
          <a:prstGeom prst="rect">
            <a:avLst/>
          </a:prstGeom>
          <a:noFill/>
          <a:ln w="9525">
            <a:noFill/>
            <a:miter lim="800000"/>
            <a:headEnd/>
            <a:tailEnd/>
          </a:ln>
        </p:spPr>
        <p:txBody>
          <a:bodyPr>
            <a:spAutoFit/>
          </a:bodyPr>
          <a:lstStyle/>
          <a:p>
            <a:pPr>
              <a:spcBef>
                <a:spcPct val="50000"/>
              </a:spcBef>
            </a:pPr>
            <a:r>
              <a:rPr lang="en-US" sz="3200" b="1">
                <a:solidFill>
                  <a:srgbClr val="FF0000"/>
                </a:solidFill>
                <a:latin typeface="Calibri" pitchFamily="34" charset="0"/>
              </a:rPr>
              <a:t>S      T       A      D      I      U     M</a:t>
            </a:r>
            <a:r>
              <a:rPr lang="en-US" sz="2400" b="1">
                <a:solidFill>
                  <a:srgbClr val="FF0000"/>
                </a:solidFill>
              </a:rPr>
              <a:t>   </a:t>
            </a:r>
            <a:r>
              <a:rPr lang="en-US"/>
              <a:t>    </a:t>
            </a:r>
          </a:p>
        </p:txBody>
      </p:sp>
      <p:sp>
        <p:nvSpPr>
          <p:cNvPr id="28" name="TextBox 27">
            <a:extLst>
              <a:ext uri="{FF2B5EF4-FFF2-40B4-BE49-F238E27FC236}">
                <a16:creationId xmlns:a16="http://schemas.microsoft.com/office/drawing/2014/main" id="{DEEEEFA3-89BD-4879-8871-31CF5BEC56DF}"/>
              </a:ext>
            </a:extLst>
          </p:cNvPr>
          <p:cNvSpPr txBox="1"/>
          <p:nvPr/>
        </p:nvSpPr>
        <p:spPr>
          <a:xfrm>
            <a:off x="0" y="-12879"/>
            <a:ext cx="12192000" cy="369332"/>
          </a:xfrm>
          <a:prstGeom prst="rect">
            <a:avLst/>
          </a:prstGeom>
          <a:solidFill>
            <a:srgbClr val="FF9933"/>
          </a:solidFill>
        </p:spPr>
        <p:txBody>
          <a:bodyPr wrap="square" rtlCol="0">
            <a:spAutoFit/>
          </a:bodyPr>
          <a:lstStyle/>
          <a:p>
            <a:r>
              <a:rPr lang="en-US" b="1" dirty="0">
                <a:solidFill>
                  <a:schemeClr val="bg1"/>
                </a:solidFill>
                <a:latin typeface="+mn-lt"/>
              </a:rPr>
              <a:t>   Unit 9                                                                                                                                                                                         Lesson 1.1</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8451">
                                            <p:txEl>
                                              <p:pRg st="0" end="0"/>
                                            </p:txEl>
                                          </p:spTgt>
                                        </p:tgtEl>
                                        <p:attrNameLst>
                                          <p:attrName>style.visibility</p:attrName>
                                        </p:attrNameLst>
                                      </p:cBhvr>
                                      <p:to>
                                        <p:strVal val="visible"/>
                                      </p:to>
                                    </p:set>
                                    <p:animEffect transition="in" filter="blinds(horizontal)">
                                      <p:cBhvr>
                                        <p:cTn id="7" dur="500"/>
                                        <p:tgtEl>
                                          <p:spTgt spid="1845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8452">
                                            <p:txEl>
                                              <p:pRg st="0" end="0"/>
                                            </p:txEl>
                                          </p:spTgt>
                                        </p:tgtEl>
                                        <p:attrNameLst>
                                          <p:attrName>style.visibility</p:attrName>
                                        </p:attrNameLst>
                                      </p:cBhvr>
                                      <p:to>
                                        <p:strVal val="visible"/>
                                      </p:to>
                                    </p:set>
                                    <p:animEffect transition="in" filter="blinds(horizontal)">
                                      <p:cBhvr>
                                        <p:cTn id="12" dur="500"/>
                                        <p:tgtEl>
                                          <p:spTgt spid="1845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8453">
                                            <p:txEl>
                                              <p:pRg st="0" end="0"/>
                                            </p:txEl>
                                          </p:spTgt>
                                        </p:tgtEl>
                                        <p:attrNameLst>
                                          <p:attrName>style.visibility</p:attrName>
                                        </p:attrNameLst>
                                      </p:cBhvr>
                                      <p:to>
                                        <p:strVal val="visible"/>
                                      </p:to>
                                    </p:set>
                                    <p:animEffect transition="in" filter="blinds(horizontal)">
                                      <p:cBhvr>
                                        <p:cTn id="17" dur="500"/>
                                        <p:tgtEl>
                                          <p:spTgt spid="1845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18454">
                                            <p:txEl>
                                              <p:pRg st="0" end="0"/>
                                            </p:txEl>
                                          </p:spTgt>
                                        </p:tgtEl>
                                        <p:attrNameLst>
                                          <p:attrName>style.visibility</p:attrName>
                                        </p:attrNameLst>
                                      </p:cBhvr>
                                      <p:to>
                                        <p:strVal val="visible"/>
                                      </p:to>
                                    </p:set>
                                    <p:animEffect transition="in" filter="blinds(horizontal)">
                                      <p:cBhvr>
                                        <p:cTn id="22" dur="500"/>
                                        <p:tgtEl>
                                          <p:spTgt spid="18454">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18455">
                                            <p:txEl>
                                              <p:pRg st="0" end="0"/>
                                            </p:txEl>
                                          </p:spTgt>
                                        </p:tgtEl>
                                        <p:attrNameLst>
                                          <p:attrName>style.visibility</p:attrName>
                                        </p:attrNameLst>
                                      </p:cBhvr>
                                      <p:to>
                                        <p:strVal val="visible"/>
                                      </p:to>
                                    </p:set>
                                    <p:animEffect transition="in" filter="blinds(horizontal)">
                                      <p:cBhvr>
                                        <p:cTn id="27" dur="500"/>
                                        <p:tgtEl>
                                          <p:spTgt spid="18455">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18456">
                                            <p:txEl>
                                              <p:pRg st="0" end="0"/>
                                            </p:txEl>
                                          </p:spTgt>
                                        </p:tgtEl>
                                        <p:attrNameLst>
                                          <p:attrName>style.visibility</p:attrName>
                                        </p:attrNameLst>
                                      </p:cBhvr>
                                      <p:to>
                                        <p:strVal val="visible"/>
                                      </p:to>
                                    </p:set>
                                    <p:animEffect transition="in" filter="blinds(horizontal)">
                                      <p:cBhvr>
                                        <p:cTn id="32" dur="500"/>
                                        <p:tgtEl>
                                          <p:spTgt spid="18456">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18457">
                                            <p:txEl>
                                              <p:pRg st="0" end="0"/>
                                            </p:txEl>
                                          </p:spTgt>
                                        </p:tgtEl>
                                        <p:attrNameLst>
                                          <p:attrName>style.visibility</p:attrName>
                                        </p:attrNameLst>
                                      </p:cBhvr>
                                      <p:to>
                                        <p:strVal val="visible"/>
                                      </p:to>
                                    </p:set>
                                    <p:animEffect transition="in" filter="blinds(horizontal)">
                                      <p:cBhvr>
                                        <p:cTn id="37" dur="500"/>
                                        <p:tgtEl>
                                          <p:spTgt spid="18457">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nodeType="clickEffect">
                                  <p:stCondLst>
                                    <p:cond delay="0"/>
                                  </p:stCondLst>
                                  <p:childTnLst>
                                    <p:set>
                                      <p:cBhvr>
                                        <p:cTn id="41" dur="1" fill="hold">
                                          <p:stCondLst>
                                            <p:cond delay="0"/>
                                          </p:stCondLst>
                                        </p:cTn>
                                        <p:tgtEl>
                                          <p:spTgt spid="18458">
                                            <p:txEl>
                                              <p:pRg st="0" end="0"/>
                                            </p:txEl>
                                          </p:spTgt>
                                        </p:tgtEl>
                                        <p:attrNameLst>
                                          <p:attrName>style.visibility</p:attrName>
                                        </p:attrNameLst>
                                      </p:cBhvr>
                                      <p:to>
                                        <p:strVal val="visible"/>
                                      </p:to>
                                    </p:set>
                                    <p:animEffect transition="in" filter="blinds(horizontal)">
                                      <p:cBhvr>
                                        <p:cTn id="42" dur="500"/>
                                        <p:tgtEl>
                                          <p:spTgt spid="18458">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nodeType="clickEffect">
                                  <p:stCondLst>
                                    <p:cond delay="0"/>
                                  </p:stCondLst>
                                  <p:childTnLst>
                                    <p:set>
                                      <p:cBhvr>
                                        <p:cTn id="46" dur="1" fill="hold">
                                          <p:stCondLst>
                                            <p:cond delay="0"/>
                                          </p:stCondLst>
                                        </p:cTn>
                                        <p:tgtEl>
                                          <p:spTgt spid="18459">
                                            <p:txEl>
                                              <p:pRg st="0" end="0"/>
                                            </p:txEl>
                                          </p:spTgt>
                                        </p:tgtEl>
                                        <p:attrNameLst>
                                          <p:attrName>style.visibility</p:attrName>
                                        </p:attrNameLst>
                                      </p:cBhvr>
                                      <p:to>
                                        <p:strVal val="visible"/>
                                      </p:to>
                                    </p:set>
                                    <p:animEffect transition="in" filter="blinds(horizontal)">
                                      <p:cBhvr>
                                        <p:cTn id="47" dur="500"/>
                                        <p:tgtEl>
                                          <p:spTgt spid="18459">
                                            <p:txEl>
                                              <p:pRg st="0" end="0"/>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3" presetClass="entr" presetSubtype="10" fill="hold" nodeType="clickEffect">
                                  <p:stCondLst>
                                    <p:cond delay="0"/>
                                  </p:stCondLst>
                                  <p:childTnLst>
                                    <p:set>
                                      <p:cBhvr>
                                        <p:cTn id="51" dur="1" fill="hold">
                                          <p:stCondLst>
                                            <p:cond delay="0"/>
                                          </p:stCondLst>
                                        </p:cTn>
                                        <p:tgtEl>
                                          <p:spTgt spid="18460">
                                            <p:txEl>
                                              <p:pRg st="0" end="0"/>
                                            </p:txEl>
                                          </p:spTgt>
                                        </p:tgtEl>
                                        <p:attrNameLst>
                                          <p:attrName>style.visibility</p:attrName>
                                        </p:attrNameLst>
                                      </p:cBhvr>
                                      <p:to>
                                        <p:strVal val="visible"/>
                                      </p:to>
                                    </p:set>
                                    <p:animEffect transition="in" filter="blinds(horizontal)">
                                      <p:cBhvr>
                                        <p:cTn id="52" dur="500"/>
                                        <p:tgtEl>
                                          <p:spTgt spid="18460">
                                            <p:txEl>
                                              <p:pRg st="0" end="0"/>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3" presetClass="entr" presetSubtype="10" fill="hold" nodeType="clickEffect">
                                  <p:stCondLst>
                                    <p:cond delay="0"/>
                                  </p:stCondLst>
                                  <p:childTnLst>
                                    <p:set>
                                      <p:cBhvr>
                                        <p:cTn id="56" dur="1" fill="hold">
                                          <p:stCondLst>
                                            <p:cond delay="0"/>
                                          </p:stCondLst>
                                        </p:cTn>
                                        <p:tgtEl>
                                          <p:spTgt spid="18461">
                                            <p:txEl>
                                              <p:pRg st="0" end="0"/>
                                            </p:txEl>
                                          </p:spTgt>
                                        </p:tgtEl>
                                        <p:attrNameLst>
                                          <p:attrName>style.visibility</p:attrName>
                                        </p:attrNameLst>
                                      </p:cBhvr>
                                      <p:to>
                                        <p:strVal val="visible"/>
                                      </p:to>
                                    </p:set>
                                    <p:animEffect transition="in" filter="blinds(horizontal)">
                                      <p:cBhvr>
                                        <p:cTn id="57" dur="500"/>
                                        <p:tgtEl>
                                          <p:spTgt spid="18461">
                                            <p:txEl>
                                              <p:pRg st="0" end="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3" presetClass="entr" presetSubtype="10" fill="hold" nodeType="clickEffect">
                                  <p:stCondLst>
                                    <p:cond delay="0"/>
                                  </p:stCondLst>
                                  <p:childTnLst>
                                    <p:set>
                                      <p:cBhvr>
                                        <p:cTn id="61" dur="1" fill="hold">
                                          <p:stCondLst>
                                            <p:cond delay="0"/>
                                          </p:stCondLst>
                                        </p:cTn>
                                        <p:tgtEl>
                                          <p:spTgt spid="18462">
                                            <p:txEl>
                                              <p:pRg st="0" end="0"/>
                                            </p:txEl>
                                          </p:spTgt>
                                        </p:tgtEl>
                                        <p:attrNameLst>
                                          <p:attrName>style.visibility</p:attrName>
                                        </p:attrNameLst>
                                      </p:cBhvr>
                                      <p:to>
                                        <p:strVal val="visible"/>
                                      </p:to>
                                    </p:set>
                                    <p:animEffect transition="in" filter="blinds(horizontal)">
                                      <p:cBhvr>
                                        <p:cTn id="62" dur="500"/>
                                        <p:tgtEl>
                                          <p:spTgt spid="18462">
                                            <p:txEl>
                                              <p:pRg st="0" end="0"/>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3" presetClass="entr" presetSubtype="10" fill="hold" nodeType="clickEffect">
                                  <p:stCondLst>
                                    <p:cond delay="0"/>
                                  </p:stCondLst>
                                  <p:childTnLst>
                                    <p:set>
                                      <p:cBhvr>
                                        <p:cTn id="66" dur="1" fill="hold">
                                          <p:stCondLst>
                                            <p:cond delay="0"/>
                                          </p:stCondLst>
                                        </p:cTn>
                                        <p:tgtEl>
                                          <p:spTgt spid="18463">
                                            <p:txEl>
                                              <p:pRg st="0" end="0"/>
                                            </p:txEl>
                                          </p:spTgt>
                                        </p:tgtEl>
                                        <p:attrNameLst>
                                          <p:attrName>style.visibility</p:attrName>
                                        </p:attrNameLst>
                                      </p:cBhvr>
                                      <p:to>
                                        <p:strVal val="visible"/>
                                      </p:to>
                                    </p:set>
                                    <p:animEffect transition="in" filter="blinds(horizontal)">
                                      <p:cBhvr>
                                        <p:cTn id="67" dur="500"/>
                                        <p:tgtEl>
                                          <p:spTgt spid="18463">
                                            <p:txEl>
                                              <p:pRg st="0" end="0"/>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3" presetClass="entr" presetSubtype="10" fill="hold" nodeType="clickEffect">
                                  <p:stCondLst>
                                    <p:cond delay="0"/>
                                  </p:stCondLst>
                                  <p:childTnLst>
                                    <p:set>
                                      <p:cBhvr>
                                        <p:cTn id="71" dur="1" fill="hold">
                                          <p:stCondLst>
                                            <p:cond delay="0"/>
                                          </p:stCondLst>
                                        </p:cTn>
                                        <p:tgtEl>
                                          <p:spTgt spid="18464">
                                            <p:txEl>
                                              <p:pRg st="0" end="0"/>
                                            </p:txEl>
                                          </p:spTgt>
                                        </p:tgtEl>
                                        <p:attrNameLst>
                                          <p:attrName>style.visibility</p:attrName>
                                        </p:attrNameLst>
                                      </p:cBhvr>
                                      <p:to>
                                        <p:strVal val="visible"/>
                                      </p:to>
                                    </p:set>
                                    <p:animEffect transition="in" filter="blinds(horizontal)">
                                      <p:cBhvr>
                                        <p:cTn id="72" dur="500"/>
                                        <p:tgtEl>
                                          <p:spTgt spid="18464">
                                            <p:txEl>
                                              <p:pRg st="0" end="0"/>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3" presetClass="entr" presetSubtype="10" fill="hold" nodeType="clickEffect">
                                  <p:stCondLst>
                                    <p:cond delay="0"/>
                                  </p:stCondLst>
                                  <p:childTnLst>
                                    <p:set>
                                      <p:cBhvr>
                                        <p:cTn id="76" dur="1" fill="hold">
                                          <p:stCondLst>
                                            <p:cond delay="0"/>
                                          </p:stCondLst>
                                        </p:cTn>
                                        <p:tgtEl>
                                          <p:spTgt spid="18465">
                                            <p:txEl>
                                              <p:pRg st="0" end="0"/>
                                            </p:txEl>
                                          </p:spTgt>
                                        </p:tgtEl>
                                        <p:attrNameLst>
                                          <p:attrName>style.visibility</p:attrName>
                                        </p:attrNameLst>
                                      </p:cBhvr>
                                      <p:to>
                                        <p:strVal val="visible"/>
                                      </p:to>
                                    </p:set>
                                    <p:animEffect transition="in" filter="blinds(horizontal)">
                                      <p:cBhvr>
                                        <p:cTn id="77" dur="500"/>
                                        <p:tgtEl>
                                          <p:spTgt spid="18465">
                                            <p:txEl>
                                              <p:pRg st="0" end="0"/>
                                            </p:txEl>
                                          </p:spTgt>
                                        </p:tgtEl>
                                      </p:cBhvr>
                                    </p:animEffect>
                                  </p:childTnLst>
                                </p:cTn>
                              </p:par>
                            </p:childTnLst>
                          </p:cTn>
                        </p:par>
                      </p:childTnLst>
                    </p:cTn>
                  </p:par>
                  <p:par>
                    <p:cTn id="78" fill="hold">
                      <p:stCondLst>
                        <p:cond delay="indefinite"/>
                      </p:stCondLst>
                      <p:childTnLst>
                        <p:par>
                          <p:cTn id="79" fill="hold">
                            <p:stCondLst>
                              <p:cond delay="0"/>
                            </p:stCondLst>
                            <p:childTnLst>
                              <p:par>
                                <p:cTn id="80" presetID="3" presetClass="entr" presetSubtype="10" fill="hold" nodeType="clickEffect">
                                  <p:stCondLst>
                                    <p:cond delay="0"/>
                                  </p:stCondLst>
                                  <p:childTnLst>
                                    <p:set>
                                      <p:cBhvr>
                                        <p:cTn id="81" dur="1" fill="hold">
                                          <p:stCondLst>
                                            <p:cond delay="0"/>
                                          </p:stCondLst>
                                        </p:cTn>
                                        <p:tgtEl>
                                          <p:spTgt spid="18466">
                                            <p:txEl>
                                              <p:pRg st="0" end="0"/>
                                            </p:txEl>
                                          </p:spTgt>
                                        </p:tgtEl>
                                        <p:attrNameLst>
                                          <p:attrName>style.visibility</p:attrName>
                                        </p:attrNameLst>
                                      </p:cBhvr>
                                      <p:to>
                                        <p:strVal val="visible"/>
                                      </p:to>
                                    </p:set>
                                    <p:animEffect transition="in" filter="blinds(horizontal)">
                                      <p:cBhvr>
                                        <p:cTn id="82" dur="500"/>
                                        <p:tgtEl>
                                          <p:spTgt spid="18466">
                                            <p:txEl>
                                              <p:pRg st="0" end="0"/>
                                            </p:txEl>
                                          </p:spTgt>
                                        </p:tgtEl>
                                      </p:cBhvr>
                                    </p:animEffect>
                                  </p:childTnLst>
                                </p:cTn>
                              </p:par>
                            </p:childTnLst>
                          </p:cTn>
                        </p:par>
                      </p:childTnLst>
                    </p:cTn>
                  </p:par>
                  <p:par>
                    <p:cTn id="83" fill="hold">
                      <p:stCondLst>
                        <p:cond delay="indefinite"/>
                      </p:stCondLst>
                      <p:childTnLst>
                        <p:par>
                          <p:cTn id="84" fill="hold">
                            <p:stCondLst>
                              <p:cond delay="0"/>
                            </p:stCondLst>
                            <p:childTnLst>
                              <p:par>
                                <p:cTn id="85" presetID="3" presetClass="entr" presetSubtype="10" fill="hold" nodeType="clickEffect">
                                  <p:stCondLst>
                                    <p:cond delay="0"/>
                                  </p:stCondLst>
                                  <p:childTnLst>
                                    <p:set>
                                      <p:cBhvr>
                                        <p:cTn id="86" dur="1" fill="hold">
                                          <p:stCondLst>
                                            <p:cond delay="0"/>
                                          </p:stCondLst>
                                        </p:cTn>
                                        <p:tgtEl>
                                          <p:spTgt spid="18467">
                                            <p:txEl>
                                              <p:pRg st="0" end="0"/>
                                            </p:txEl>
                                          </p:spTgt>
                                        </p:tgtEl>
                                        <p:attrNameLst>
                                          <p:attrName>style.visibility</p:attrName>
                                        </p:attrNameLst>
                                      </p:cBhvr>
                                      <p:to>
                                        <p:strVal val="visible"/>
                                      </p:to>
                                    </p:set>
                                    <p:animEffect transition="in" filter="blinds(horizontal)">
                                      <p:cBhvr>
                                        <p:cTn id="87" dur="500"/>
                                        <p:tgtEl>
                                          <p:spTgt spid="18467">
                                            <p:txEl>
                                              <p:pRg st="0" end="0"/>
                                            </p:txEl>
                                          </p:spTgt>
                                        </p:tgtEl>
                                      </p:cBhvr>
                                    </p:animEffect>
                                  </p:childTnLst>
                                </p:cTn>
                              </p:par>
                            </p:childTnLst>
                          </p:cTn>
                        </p:par>
                      </p:childTnLst>
                    </p:cTn>
                  </p:par>
                  <p:par>
                    <p:cTn id="88" fill="hold">
                      <p:stCondLst>
                        <p:cond delay="indefinite"/>
                      </p:stCondLst>
                      <p:childTnLst>
                        <p:par>
                          <p:cTn id="89" fill="hold">
                            <p:stCondLst>
                              <p:cond delay="0"/>
                            </p:stCondLst>
                            <p:childTnLst>
                              <p:par>
                                <p:cTn id="90" presetID="3" presetClass="entr" presetSubtype="10" fill="hold" nodeType="clickEffect">
                                  <p:stCondLst>
                                    <p:cond delay="0"/>
                                  </p:stCondLst>
                                  <p:childTnLst>
                                    <p:set>
                                      <p:cBhvr>
                                        <p:cTn id="91" dur="1" fill="hold">
                                          <p:stCondLst>
                                            <p:cond delay="0"/>
                                          </p:stCondLst>
                                        </p:cTn>
                                        <p:tgtEl>
                                          <p:spTgt spid="18468">
                                            <p:txEl>
                                              <p:pRg st="0" end="0"/>
                                            </p:txEl>
                                          </p:spTgt>
                                        </p:tgtEl>
                                        <p:attrNameLst>
                                          <p:attrName>style.visibility</p:attrName>
                                        </p:attrNameLst>
                                      </p:cBhvr>
                                      <p:to>
                                        <p:strVal val="visible"/>
                                      </p:to>
                                    </p:set>
                                    <p:animEffect transition="in" filter="blinds(horizontal)">
                                      <p:cBhvr>
                                        <p:cTn id="92" dur="500"/>
                                        <p:tgtEl>
                                          <p:spTgt spid="18468">
                                            <p:txEl>
                                              <p:pRg st="0" end="0"/>
                                            </p:txEl>
                                          </p:spTgt>
                                        </p:tgtEl>
                                      </p:cBhvr>
                                    </p:animEffect>
                                  </p:childTnLst>
                                </p:cTn>
                              </p:par>
                            </p:childTnLst>
                          </p:cTn>
                        </p:par>
                      </p:childTnLst>
                    </p:cTn>
                  </p:par>
                  <p:par>
                    <p:cTn id="93" fill="hold">
                      <p:stCondLst>
                        <p:cond delay="indefinite"/>
                      </p:stCondLst>
                      <p:childTnLst>
                        <p:par>
                          <p:cTn id="94" fill="hold">
                            <p:stCondLst>
                              <p:cond delay="0"/>
                            </p:stCondLst>
                            <p:childTnLst>
                              <p:par>
                                <p:cTn id="95" presetID="3" presetClass="entr" presetSubtype="10" fill="hold" nodeType="clickEffect">
                                  <p:stCondLst>
                                    <p:cond delay="0"/>
                                  </p:stCondLst>
                                  <p:childTnLst>
                                    <p:set>
                                      <p:cBhvr>
                                        <p:cTn id="96" dur="1" fill="hold">
                                          <p:stCondLst>
                                            <p:cond delay="0"/>
                                          </p:stCondLst>
                                        </p:cTn>
                                        <p:tgtEl>
                                          <p:spTgt spid="18469">
                                            <p:txEl>
                                              <p:pRg st="0" end="0"/>
                                            </p:txEl>
                                          </p:spTgt>
                                        </p:tgtEl>
                                        <p:attrNameLst>
                                          <p:attrName>style.visibility</p:attrName>
                                        </p:attrNameLst>
                                      </p:cBhvr>
                                      <p:to>
                                        <p:strVal val="visible"/>
                                      </p:to>
                                    </p:set>
                                    <p:animEffect transition="in" filter="blinds(horizontal)">
                                      <p:cBhvr>
                                        <p:cTn id="97" dur="500"/>
                                        <p:tgtEl>
                                          <p:spTgt spid="18469">
                                            <p:txEl>
                                              <p:pRg st="0" end="0"/>
                                            </p:txEl>
                                          </p:spTgt>
                                        </p:tgtEl>
                                      </p:cBhvr>
                                    </p:animEffect>
                                  </p:childTnLst>
                                </p:cTn>
                              </p:par>
                            </p:childTnLst>
                          </p:cTn>
                        </p:par>
                      </p:childTnLst>
                    </p:cTn>
                  </p:par>
                  <p:par>
                    <p:cTn id="98" fill="hold">
                      <p:stCondLst>
                        <p:cond delay="indefinite"/>
                      </p:stCondLst>
                      <p:childTnLst>
                        <p:par>
                          <p:cTn id="99" fill="hold">
                            <p:stCondLst>
                              <p:cond delay="0"/>
                            </p:stCondLst>
                            <p:childTnLst>
                              <p:par>
                                <p:cTn id="100" presetID="3" presetClass="entr" presetSubtype="10" fill="hold" nodeType="clickEffect">
                                  <p:stCondLst>
                                    <p:cond delay="0"/>
                                  </p:stCondLst>
                                  <p:childTnLst>
                                    <p:set>
                                      <p:cBhvr>
                                        <p:cTn id="101" dur="1" fill="hold">
                                          <p:stCondLst>
                                            <p:cond delay="0"/>
                                          </p:stCondLst>
                                        </p:cTn>
                                        <p:tgtEl>
                                          <p:spTgt spid="18470">
                                            <p:txEl>
                                              <p:pRg st="0" end="0"/>
                                            </p:txEl>
                                          </p:spTgt>
                                        </p:tgtEl>
                                        <p:attrNameLst>
                                          <p:attrName>style.visibility</p:attrName>
                                        </p:attrNameLst>
                                      </p:cBhvr>
                                      <p:to>
                                        <p:strVal val="visible"/>
                                      </p:to>
                                    </p:set>
                                    <p:animEffect transition="in" filter="blinds(horizontal)">
                                      <p:cBhvr>
                                        <p:cTn id="102" dur="500"/>
                                        <p:tgtEl>
                                          <p:spTgt spid="18470">
                                            <p:txEl>
                                              <p:pRg st="0" end="0"/>
                                            </p:txEl>
                                          </p:spTgt>
                                        </p:tgtEl>
                                      </p:cBhvr>
                                    </p:animEffect>
                                  </p:childTnLst>
                                </p:cTn>
                              </p:par>
                            </p:childTnLst>
                          </p:cTn>
                        </p:par>
                      </p:childTnLst>
                    </p:cTn>
                  </p:par>
                  <p:par>
                    <p:cTn id="103" fill="hold">
                      <p:stCondLst>
                        <p:cond delay="indefinite"/>
                      </p:stCondLst>
                      <p:childTnLst>
                        <p:par>
                          <p:cTn id="104" fill="hold">
                            <p:stCondLst>
                              <p:cond delay="0"/>
                            </p:stCondLst>
                            <p:childTnLst>
                              <p:par>
                                <p:cTn id="105" presetID="3" presetClass="entr" presetSubtype="10" fill="hold" grpId="0" nodeType="clickEffect">
                                  <p:stCondLst>
                                    <p:cond delay="0"/>
                                  </p:stCondLst>
                                  <p:childTnLst>
                                    <p:set>
                                      <p:cBhvr>
                                        <p:cTn id="106" dur="1" fill="hold">
                                          <p:stCondLst>
                                            <p:cond delay="0"/>
                                          </p:stCondLst>
                                        </p:cTn>
                                        <p:tgtEl>
                                          <p:spTgt spid="18471"/>
                                        </p:tgtEl>
                                        <p:attrNameLst>
                                          <p:attrName>style.visibility</p:attrName>
                                        </p:attrNameLst>
                                      </p:cBhvr>
                                      <p:to>
                                        <p:strVal val="visible"/>
                                      </p:to>
                                    </p:set>
                                    <p:animEffect transition="in" filter="blinds(horizontal)">
                                      <p:cBhvr>
                                        <p:cTn id="107" dur="500"/>
                                        <p:tgtEl>
                                          <p:spTgt spid="184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7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14313" y="457200"/>
            <a:ext cx="1539875" cy="641350"/>
          </a:xfrm>
          <a:prstGeom prst="rect">
            <a:avLst/>
          </a:prstGeom>
          <a:solidFill>
            <a:srgbClr val="00B050"/>
          </a:solidFill>
          <a:effectLst>
            <a:outerShdw blurRad="50800" dist="38100" dir="5400000" algn="t" rotWithShape="0">
              <a:prstClr val="black">
                <a:alpha val="40000"/>
              </a:prstClr>
            </a:outerShdw>
          </a:effectLst>
        </p:spPr>
        <p:txBody>
          <a:bodyPr>
            <a:spAutoFit/>
          </a:bodyPr>
          <a:lstStyle/>
          <a:p>
            <a:pPr>
              <a:defRPr/>
            </a:pPr>
            <a:r>
              <a:rPr lang="en-US">
                <a:solidFill>
                  <a:schemeClr val="bg1"/>
                </a:solidFill>
                <a:latin typeface="Calibri" pitchFamily="34" charset="0"/>
              </a:rPr>
              <a:t>Extra Practice</a:t>
            </a:r>
          </a:p>
          <a:p>
            <a:pPr>
              <a:defRPr/>
            </a:pPr>
            <a:r>
              <a:rPr lang="en-US">
                <a:solidFill>
                  <a:schemeClr val="bg1"/>
                </a:solidFill>
                <a:latin typeface="Calibri" pitchFamily="34" charset="0"/>
              </a:rPr>
              <a:t>WB, page 50</a:t>
            </a:r>
          </a:p>
        </p:txBody>
      </p:sp>
      <p:sp>
        <p:nvSpPr>
          <p:cNvPr id="3" name="Rectangle 2"/>
          <p:cNvSpPr/>
          <p:nvPr/>
        </p:nvSpPr>
        <p:spPr>
          <a:xfrm>
            <a:off x="2041525" y="373063"/>
            <a:ext cx="9374188" cy="641350"/>
          </a:xfrm>
          <a:prstGeom prst="rect">
            <a:avLst/>
          </a:prstGeom>
          <a:solidFill>
            <a:schemeClr val="bg1"/>
          </a:solidFill>
          <a:ln>
            <a:noFill/>
          </a:ln>
          <a:effectLst>
            <a:outerShdw blurRad="50800" dist="38100" dir="5400000" algn="t" rotWithShape="0">
              <a:prstClr val="black">
                <a:alpha val="40000"/>
              </a:prstClr>
            </a:outerShdw>
          </a:effectLst>
        </p:spPr>
        <p:txBody>
          <a:bodyPr>
            <a:spAutoFit/>
          </a:bodyPr>
          <a:lstStyle/>
          <a:p>
            <a:pPr>
              <a:defRPr/>
            </a:pPr>
            <a:r>
              <a:rPr lang="en-US" sz="3600" i="1">
                <a:solidFill>
                  <a:srgbClr val="0070C0"/>
                </a:solidFill>
                <a:latin typeface="Calibri" pitchFamily="34" charset="0"/>
              </a:rPr>
              <a:t>Complete the table and write the letters. </a:t>
            </a:r>
          </a:p>
        </p:txBody>
      </p:sp>
      <p:pic>
        <p:nvPicPr>
          <p:cNvPr id="18435" name="Picture 6"/>
          <p:cNvPicPr>
            <a:picLocks noChangeAspect="1" noChangeArrowheads="1"/>
          </p:cNvPicPr>
          <p:nvPr/>
        </p:nvPicPr>
        <p:blipFill>
          <a:blip r:embed="rId2"/>
          <a:srcRect/>
          <a:stretch>
            <a:fillRect/>
          </a:stretch>
        </p:blipFill>
        <p:spPr bwMode="auto">
          <a:xfrm>
            <a:off x="114300" y="1336675"/>
            <a:ext cx="11907838" cy="2159000"/>
          </a:xfrm>
          <a:prstGeom prst="rect">
            <a:avLst/>
          </a:prstGeom>
          <a:noFill/>
          <a:ln w="9525">
            <a:noFill/>
            <a:miter lim="800000"/>
            <a:headEnd/>
            <a:tailEnd/>
          </a:ln>
        </p:spPr>
      </p:pic>
      <p:sp>
        <p:nvSpPr>
          <p:cNvPr id="18436" name="Text Box 7"/>
          <p:cNvSpPr txBox="1">
            <a:spLocks noChangeArrowheads="1"/>
          </p:cNvSpPr>
          <p:nvPr/>
        </p:nvSpPr>
        <p:spPr bwMode="auto">
          <a:xfrm>
            <a:off x="2289175" y="1922463"/>
            <a:ext cx="428625" cy="427037"/>
          </a:xfrm>
          <a:prstGeom prst="rect">
            <a:avLst/>
          </a:prstGeom>
          <a:noFill/>
          <a:ln w="9525">
            <a:noFill/>
            <a:miter lim="800000"/>
            <a:headEnd/>
            <a:tailEnd/>
          </a:ln>
        </p:spPr>
        <p:txBody>
          <a:bodyPr>
            <a:spAutoFit/>
          </a:bodyPr>
          <a:lstStyle/>
          <a:p>
            <a:pPr>
              <a:spcBef>
                <a:spcPct val="50000"/>
              </a:spcBef>
            </a:pPr>
            <a:r>
              <a:rPr lang="en-US" sz="2200">
                <a:solidFill>
                  <a:srgbClr val="FF0000"/>
                </a:solidFill>
              </a:rPr>
              <a:t>7</a:t>
            </a:r>
          </a:p>
        </p:txBody>
      </p:sp>
      <p:sp>
        <p:nvSpPr>
          <p:cNvPr id="18437" name="Text Box 8"/>
          <p:cNvSpPr txBox="1">
            <a:spLocks noChangeArrowheads="1"/>
          </p:cNvSpPr>
          <p:nvPr/>
        </p:nvSpPr>
        <p:spPr bwMode="auto">
          <a:xfrm>
            <a:off x="3106738" y="1936750"/>
            <a:ext cx="552450" cy="427038"/>
          </a:xfrm>
          <a:prstGeom prst="rect">
            <a:avLst/>
          </a:prstGeom>
          <a:noFill/>
          <a:ln w="9525">
            <a:noFill/>
            <a:miter lim="800000"/>
            <a:headEnd/>
            <a:tailEnd/>
          </a:ln>
        </p:spPr>
        <p:txBody>
          <a:bodyPr>
            <a:spAutoFit/>
          </a:bodyPr>
          <a:lstStyle/>
          <a:p>
            <a:pPr>
              <a:spcBef>
                <a:spcPct val="50000"/>
              </a:spcBef>
            </a:pPr>
            <a:r>
              <a:rPr lang="en-US" sz="2200">
                <a:solidFill>
                  <a:srgbClr val="FF0000"/>
                </a:solidFill>
              </a:rPr>
              <a:t>10</a:t>
            </a:r>
          </a:p>
        </p:txBody>
      </p:sp>
      <p:sp>
        <p:nvSpPr>
          <p:cNvPr id="18438" name="Text Box 9"/>
          <p:cNvSpPr txBox="1">
            <a:spLocks noChangeArrowheads="1"/>
          </p:cNvSpPr>
          <p:nvPr/>
        </p:nvSpPr>
        <p:spPr bwMode="auto">
          <a:xfrm>
            <a:off x="4908550" y="1951038"/>
            <a:ext cx="512763" cy="427037"/>
          </a:xfrm>
          <a:prstGeom prst="rect">
            <a:avLst/>
          </a:prstGeom>
          <a:noFill/>
          <a:ln w="9525">
            <a:noFill/>
            <a:miter lim="800000"/>
            <a:headEnd/>
            <a:tailEnd/>
          </a:ln>
        </p:spPr>
        <p:txBody>
          <a:bodyPr>
            <a:spAutoFit/>
          </a:bodyPr>
          <a:lstStyle/>
          <a:p>
            <a:pPr>
              <a:spcBef>
                <a:spcPct val="50000"/>
              </a:spcBef>
            </a:pPr>
            <a:r>
              <a:rPr lang="en-US" sz="2200">
                <a:solidFill>
                  <a:srgbClr val="FF0000"/>
                </a:solidFill>
              </a:rPr>
              <a:t>16</a:t>
            </a:r>
          </a:p>
        </p:txBody>
      </p:sp>
      <p:sp>
        <p:nvSpPr>
          <p:cNvPr id="18439" name="Text Box 10"/>
          <p:cNvSpPr txBox="1">
            <a:spLocks noChangeArrowheads="1"/>
          </p:cNvSpPr>
          <p:nvPr/>
        </p:nvSpPr>
        <p:spPr bwMode="auto">
          <a:xfrm>
            <a:off x="5822950" y="1966913"/>
            <a:ext cx="595313" cy="427037"/>
          </a:xfrm>
          <a:prstGeom prst="rect">
            <a:avLst/>
          </a:prstGeom>
          <a:noFill/>
          <a:ln w="9525">
            <a:noFill/>
            <a:miter lim="800000"/>
            <a:headEnd/>
            <a:tailEnd/>
          </a:ln>
        </p:spPr>
        <p:txBody>
          <a:bodyPr>
            <a:spAutoFit/>
          </a:bodyPr>
          <a:lstStyle/>
          <a:p>
            <a:pPr>
              <a:spcBef>
                <a:spcPct val="50000"/>
              </a:spcBef>
            </a:pPr>
            <a:r>
              <a:rPr lang="en-US" sz="2200">
                <a:solidFill>
                  <a:srgbClr val="FF0000"/>
                </a:solidFill>
              </a:rPr>
              <a:t>19</a:t>
            </a:r>
          </a:p>
        </p:txBody>
      </p:sp>
      <p:sp>
        <p:nvSpPr>
          <p:cNvPr id="18440" name="Text Box 11"/>
          <p:cNvSpPr txBox="1">
            <a:spLocks noChangeArrowheads="1"/>
          </p:cNvSpPr>
          <p:nvPr/>
        </p:nvSpPr>
        <p:spPr bwMode="auto">
          <a:xfrm>
            <a:off x="6737350" y="1965325"/>
            <a:ext cx="608013" cy="427038"/>
          </a:xfrm>
          <a:prstGeom prst="rect">
            <a:avLst/>
          </a:prstGeom>
          <a:noFill/>
          <a:ln w="9525">
            <a:noFill/>
            <a:miter lim="800000"/>
            <a:headEnd/>
            <a:tailEnd/>
          </a:ln>
        </p:spPr>
        <p:txBody>
          <a:bodyPr>
            <a:spAutoFit/>
          </a:bodyPr>
          <a:lstStyle/>
          <a:p>
            <a:pPr>
              <a:spcBef>
                <a:spcPct val="50000"/>
              </a:spcBef>
            </a:pPr>
            <a:r>
              <a:rPr lang="en-US" sz="2200">
                <a:solidFill>
                  <a:srgbClr val="FF0000"/>
                </a:solidFill>
              </a:rPr>
              <a:t>22</a:t>
            </a:r>
          </a:p>
        </p:txBody>
      </p:sp>
      <p:sp>
        <p:nvSpPr>
          <p:cNvPr id="18441" name="Text Box 12"/>
          <p:cNvSpPr txBox="1">
            <a:spLocks noChangeArrowheads="1"/>
          </p:cNvSpPr>
          <p:nvPr/>
        </p:nvSpPr>
        <p:spPr bwMode="auto">
          <a:xfrm>
            <a:off x="7637463" y="1938338"/>
            <a:ext cx="665162" cy="427037"/>
          </a:xfrm>
          <a:prstGeom prst="rect">
            <a:avLst/>
          </a:prstGeom>
          <a:noFill/>
          <a:ln w="9525">
            <a:noFill/>
            <a:miter lim="800000"/>
            <a:headEnd/>
            <a:tailEnd/>
          </a:ln>
        </p:spPr>
        <p:txBody>
          <a:bodyPr>
            <a:spAutoFit/>
          </a:bodyPr>
          <a:lstStyle/>
          <a:p>
            <a:pPr>
              <a:spcBef>
                <a:spcPct val="50000"/>
              </a:spcBef>
            </a:pPr>
            <a:r>
              <a:rPr lang="en-US" sz="2200">
                <a:solidFill>
                  <a:srgbClr val="FF0000"/>
                </a:solidFill>
              </a:rPr>
              <a:t>25</a:t>
            </a:r>
          </a:p>
        </p:txBody>
      </p:sp>
      <p:sp>
        <p:nvSpPr>
          <p:cNvPr id="18442" name="Text Box 13"/>
          <p:cNvSpPr txBox="1">
            <a:spLocks noChangeArrowheads="1"/>
          </p:cNvSpPr>
          <p:nvPr/>
        </p:nvSpPr>
        <p:spPr bwMode="auto">
          <a:xfrm>
            <a:off x="8537575" y="1951038"/>
            <a:ext cx="581025" cy="427037"/>
          </a:xfrm>
          <a:prstGeom prst="rect">
            <a:avLst/>
          </a:prstGeom>
          <a:noFill/>
          <a:ln w="9525">
            <a:noFill/>
            <a:miter lim="800000"/>
            <a:headEnd/>
            <a:tailEnd/>
          </a:ln>
        </p:spPr>
        <p:txBody>
          <a:bodyPr>
            <a:spAutoFit/>
          </a:bodyPr>
          <a:lstStyle/>
          <a:p>
            <a:pPr>
              <a:spcBef>
                <a:spcPct val="50000"/>
              </a:spcBef>
            </a:pPr>
            <a:r>
              <a:rPr lang="en-US" sz="2200">
                <a:solidFill>
                  <a:srgbClr val="FF0000"/>
                </a:solidFill>
              </a:rPr>
              <a:t>28</a:t>
            </a:r>
          </a:p>
        </p:txBody>
      </p:sp>
      <p:sp>
        <p:nvSpPr>
          <p:cNvPr id="18443" name="Text Box 14"/>
          <p:cNvSpPr txBox="1">
            <a:spLocks noChangeArrowheads="1"/>
          </p:cNvSpPr>
          <p:nvPr/>
        </p:nvSpPr>
        <p:spPr bwMode="auto">
          <a:xfrm>
            <a:off x="9437688" y="1922463"/>
            <a:ext cx="665162" cy="427037"/>
          </a:xfrm>
          <a:prstGeom prst="rect">
            <a:avLst/>
          </a:prstGeom>
          <a:noFill/>
          <a:ln w="9525">
            <a:noFill/>
            <a:miter lim="800000"/>
            <a:headEnd/>
            <a:tailEnd/>
          </a:ln>
        </p:spPr>
        <p:txBody>
          <a:bodyPr>
            <a:spAutoFit/>
          </a:bodyPr>
          <a:lstStyle/>
          <a:p>
            <a:pPr>
              <a:spcBef>
                <a:spcPct val="50000"/>
              </a:spcBef>
            </a:pPr>
            <a:r>
              <a:rPr lang="en-US" sz="2200">
                <a:solidFill>
                  <a:srgbClr val="FF0000"/>
                </a:solidFill>
              </a:rPr>
              <a:t>31</a:t>
            </a:r>
          </a:p>
        </p:txBody>
      </p:sp>
      <p:sp>
        <p:nvSpPr>
          <p:cNvPr id="18444" name="Text Box 15"/>
          <p:cNvSpPr txBox="1">
            <a:spLocks noChangeArrowheads="1"/>
          </p:cNvSpPr>
          <p:nvPr/>
        </p:nvSpPr>
        <p:spPr bwMode="auto">
          <a:xfrm>
            <a:off x="11266488" y="1922463"/>
            <a:ext cx="609600" cy="427037"/>
          </a:xfrm>
          <a:prstGeom prst="rect">
            <a:avLst/>
          </a:prstGeom>
          <a:noFill/>
          <a:ln w="9525">
            <a:noFill/>
            <a:miter lim="800000"/>
            <a:headEnd/>
            <a:tailEnd/>
          </a:ln>
        </p:spPr>
        <p:txBody>
          <a:bodyPr>
            <a:spAutoFit/>
          </a:bodyPr>
          <a:lstStyle/>
          <a:p>
            <a:pPr>
              <a:spcBef>
                <a:spcPct val="50000"/>
              </a:spcBef>
            </a:pPr>
            <a:r>
              <a:rPr lang="en-US" sz="2200">
                <a:solidFill>
                  <a:srgbClr val="FF0000"/>
                </a:solidFill>
              </a:rPr>
              <a:t>37</a:t>
            </a:r>
          </a:p>
        </p:txBody>
      </p:sp>
      <p:sp>
        <p:nvSpPr>
          <p:cNvPr id="18445" name="Text Box 16"/>
          <p:cNvSpPr txBox="1">
            <a:spLocks noChangeArrowheads="1"/>
          </p:cNvSpPr>
          <p:nvPr/>
        </p:nvSpPr>
        <p:spPr bwMode="auto">
          <a:xfrm>
            <a:off x="363538" y="2947988"/>
            <a:ext cx="593725" cy="427037"/>
          </a:xfrm>
          <a:prstGeom prst="rect">
            <a:avLst/>
          </a:prstGeom>
          <a:noFill/>
          <a:ln w="9525">
            <a:noFill/>
            <a:miter lim="800000"/>
            <a:headEnd/>
            <a:tailEnd/>
          </a:ln>
        </p:spPr>
        <p:txBody>
          <a:bodyPr>
            <a:spAutoFit/>
          </a:bodyPr>
          <a:lstStyle/>
          <a:p>
            <a:pPr>
              <a:spcBef>
                <a:spcPct val="50000"/>
              </a:spcBef>
            </a:pPr>
            <a:r>
              <a:rPr lang="en-US" sz="2200">
                <a:solidFill>
                  <a:srgbClr val="FF0000"/>
                </a:solidFill>
              </a:rPr>
              <a:t>40</a:t>
            </a:r>
          </a:p>
        </p:txBody>
      </p:sp>
      <p:sp>
        <p:nvSpPr>
          <p:cNvPr id="18446" name="Text Box 17"/>
          <p:cNvSpPr txBox="1">
            <a:spLocks noChangeArrowheads="1"/>
          </p:cNvSpPr>
          <p:nvPr/>
        </p:nvSpPr>
        <p:spPr bwMode="auto">
          <a:xfrm>
            <a:off x="1304925" y="2960688"/>
            <a:ext cx="554038" cy="427037"/>
          </a:xfrm>
          <a:prstGeom prst="rect">
            <a:avLst/>
          </a:prstGeom>
          <a:noFill/>
          <a:ln w="9525">
            <a:noFill/>
            <a:miter lim="800000"/>
            <a:headEnd/>
            <a:tailEnd/>
          </a:ln>
        </p:spPr>
        <p:txBody>
          <a:bodyPr>
            <a:spAutoFit/>
          </a:bodyPr>
          <a:lstStyle/>
          <a:p>
            <a:pPr>
              <a:spcBef>
                <a:spcPct val="50000"/>
              </a:spcBef>
            </a:pPr>
            <a:r>
              <a:rPr lang="en-US" sz="2200">
                <a:solidFill>
                  <a:srgbClr val="FF0000"/>
                </a:solidFill>
              </a:rPr>
              <a:t>43</a:t>
            </a:r>
          </a:p>
        </p:txBody>
      </p:sp>
      <p:sp>
        <p:nvSpPr>
          <p:cNvPr id="18447" name="Text Box 18"/>
          <p:cNvSpPr txBox="1">
            <a:spLocks noChangeArrowheads="1"/>
          </p:cNvSpPr>
          <p:nvPr/>
        </p:nvSpPr>
        <p:spPr bwMode="auto">
          <a:xfrm>
            <a:off x="2247900" y="2962275"/>
            <a:ext cx="552450" cy="427038"/>
          </a:xfrm>
          <a:prstGeom prst="rect">
            <a:avLst/>
          </a:prstGeom>
          <a:noFill/>
          <a:ln w="9525">
            <a:noFill/>
            <a:miter lim="800000"/>
            <a:headEnd/>
            <a:tailEnd/>
          </a:ln>
        </p:spPr>
        <p:txBody>
          <a:bodyPr>
            <a:spAutoFit/>
          </a:bodyPr>
          <a:lstStyle/>
          <a:p>
            <a:pPr>
              <a:spcBef>
                <a:spcPct val="50000"/>
              </a:spcBef>
            </a:pPr>
            <a:r>
              <a:rPr lang="en-US" sz="2200">
                <a:solidFill>
                  <a:srgbClr val="FF0000"/>
                </a:solidFill>
              </a:rPr>
              <a:t>46</a:t>
            </a:r>
          </a:p>
        </p:txBody>
      </p:sp>
      <p:sp>
        <p:nvSpPr>
          <p:cNvPr id="18448" name="Text Box 19"/>
          <p:cNvSpPr txBox="1">
            <a:spLocks noChangeArrowheads="1"/>
          </p:cNvSpPr>
          <p:nvPr/>
        </p:nvSpPr>
        <p:spPr bwMode="auto">
          <a:xfrm>
            <a:off x="3063875" y="2947988"/>
            <a:ext cx="566738" cy="427037"/>
          </a:xfrm>
          <a:prstGeom prst="rect">
            <a:avLst/>
          </a:prstGeom>
          <a:noFill/>
          <a:ln w="9525">
            <a:noFill/>
            <a:miter lim="800000"/>
            <a:headEnd/>
            <a:tailEnd/>
          </a:ln>
        </p:spPr>
        <p:txBody>
          <a:bodyPr>
            <a:spAutoFit/>
          </a:bodyPr>
          <a:lstStyle/>
          <a:p>
            <a:pPr>
              <a:spcBef>
                <a:spcPct val="50000"/>
              </a:spcBef>
            </a:pPr>
            <a:r>
              <a:rPr lang="en-US" sz="2200">
                <a:solidFill>
                  <a:srgbClr val="FF0000"/>
                </a:solidFill>
              </a:rPr>
              <a:t>49</a:t>
            </a:r>
          </a:p>
        </p:txBody>
      </p:sp>
      <p:sp>
        <p:nvSpPr>
          <p:cNvPr id="18449" name="Text Box 20"/>
          <p:cNvSpPr txBox="1">
            <a:spLocks noChangeArrowheads="1"/>
          </p:cNvSpPr>
          <p:nvPr/>
        </p:nvSpPr>
        <p:spPr bwMode="auto">
          <a:xfrm>
            <a:off x="3992563" y="2946400"/>
            <a:ext cx="609600" cy="427038"/>
          </a:xfrm>
          <a:prstGeom prst="rect">
            <a:avLst/>
          </a:prstGeom>
          <a:noFill/>
          <a:ln w="9525">
            <a:noFill/>
            <a:miter lim="800000"/>
            <a:headEnd/>
            <a:tailEnd/>
          </a:ln>
        </p:spPr>
        <p:txBody>
          <a:bodyPr>
            <a:spAutoFit/>
          </a:bodyPr>
          <a:lstStyle/>
          <a:p>
            <a:pPr>
              <a:spcBef>
                <a:spcPct val="50000"/>
              </a:spcBef>
            </a:pPr>
            <a:r>
              <a:rPr lang="en-US" sz="2200">
                <a:solidFill>
                  <a:srgbClr val="FF0000"/>
                </a:solidFill>
              </a:rPr>
              <a:t>52</a:t>
            </a:r>
          </a:p>
        </p:txBody>
      </p:sp>
      <p:sp>
        <p:nvSpPr>
          <p:cNvPr id="18450" name="Text Box 21"/>
          <p:cNvSpPr txBox="1">
            <a:spLocks noChangeArrowheads="1"/>
          </p:cNvSpPr>
          <p:nvPr/>
        </p:nvSpPr>
        <p:spPr bwMode="auto">
          <a:xfrm>
            <a:off x="4908550" y="2946400"/>
            <a:ext cx="581025" cy="427038"/>
          </a:xfrm>
          <a:prstGeom prst="rect">
            <a:avLst/>
          </a:prstGeom>
          <a:noFill/>
          <a:ln w="9525">
            <a:noFill/>
            <a:miter lim="800000"/>
            <a:headEnd/>
            <a:tailEnd/>
          </a:ln>
        </p:spPr>
        <p:txBody>
          <a:bodyPr>
            <a:spAutoFit/>
          </a:bodyPr>
          <a:lstStyle/>
          <a:p>
            <a:pPr>
              <a:spcBef>
                <a:spcPct val="50000"/>
              </a:spcBef>
            </a:pPr>
            <a:r>
              <a:rPr lang="en-US" sz="2200">
                <a:solidFill>
                  <a:srgbClr val="FF0000"/>
                </a:solidFill>
              </a:rPr>
              <a:t>55</a:t>
            </a:r>
          </a:p>
        </p:txBody>
      </p:sp>
      <p:sp>
        <p:nvSpPr>
          <p:cNvPr id="18451" name="Text Box 22"/>
          <p:cNvSpPr txBox="1">
            <a:spLocks noChangeArrowheads="1"/>
          </p:cNvSpPr>
          <p:nvPr/>
        </p:nvSpPr>
        <p:spPr bwMode="auto">
          <a:xfrm>
            <a:off x="6764338" y="2946400"/>
            <a:ext cx="566737" cy="427038"/>
          </a:xfrm>
          <a:prstGeom prst="rect">
            <a:avLst/>
          </a:prstGeom>
          <a:noFill/>
          <a:ln w="9525">
            <a:noFill/>
            <a:miter lim="800000"/>
            <a:headEnd/>
            <a:tailEnd/>
          </a:ln>
        </p:spPr>
        <p:txBody>
          <a:bodyPr>
            <a:spAutoFit/>
          </a:bodyPr>
          <a:lstStyle/>
          <a:p>
            <a:pPr>
              <a:spcBef>
                <a:spcPct val="50000"/>
              </a:spcBef>
            </a:pPr>
            <a:r>
              <a:rPr lang="en-US" sz="2200">
                <a:solidFill>
                  <a:srgbClr val="FF0000"/>
                </a:solidFill>
              </a:rPr>
              <a:t>61</a:t>
            </a:r>
          </a:p>
        </p:txBody>
      </p:sp>
      <p:sp>
        <p:nvSpPr>
          <p:cNvPr id="18452" name="Text Box 23"/>
          <p:cNvSpPr txBox="1">
            <a:spLocks noChangeArrowheads="1"/>
          </p:cNvSpPr>
          <p:nvPr/>
        </p:nvSpPr>
        <p:spPr bwMode="auto">
          <a:xfrm>
            <a:off x="7664450" y="2962275"/>
            <a:ext cx="608013" cy="427038"/>
          </a:xfrm>
          <a:prstGeom prst="rect">
            <a:avLst/>
          </a:prstGeom>
          <a:noFill/>
          <a:ln w="9525">
            <a:noFill/>
            <a:miter lim="800000"/>
            <a:headEnd/>
            <a:tailEnd/>
          </a:ln>
        </p:spPr>
        <p:txBody>
          <a:bodyPr>
            <a:spAutoFit/>
          </a:bodyPr>
          <a:lstStyle/>
          <a:p>
            <a:pPr>
              <a:spcBef>
                <a:spcPct val="50000"/>
              </a:spcBef>
            </a:pPr>
            <a:r>
              <a:rPr lang="en-US" sz="2200">
                <a:solidFill>
                  <a:srgbClr val="FF0000"/>
                </a:solidFill>
              </a:rPr>
              <a:t>64</a:t>
            </a:r>
          </a:p>
        </p:txBody>
      </p:sp>
      <p:sp>
        <p:nvSpPr>
          <p:cNvPr id="18453" name="Text Box 24"/>
          <p:cNvSpPr txBox="1">
            <a:spLocks noChangeArrowheads="1"/>
          </p:cNvSpPr>
          <p:nvPr/>
        </p:nvSpPr>
        <p:spPr bwMode="auto">
          <a:xfrm>
            <a:off x="8578850" y="2960688"/>
            <a:ext cx="595313" cy="427037"/>
          </a:xfrm>
          <a:prstGeom prst="rect">
            <a:avLst/>
          </a:prstGeom>
          <a:noFill/>
          <a:ln w="9525">
            <a:noFill/>
            <a:miter lim="800000"/>
            <a:headEnd/>
            <a:tailEnd/>
          </a:ln>
        </p:spPr>
        <p:txBody>
          <a:bodyPr>
            <a:spAutoFit/>
          </a:bodyPr>
          <a:lstStyle/>
          <a:p>
            <a:pPr>
              <a:spcBef>
                <a:spcPct val="50000"/>
              </a:spcBef>
            </a:pPr>
            <a:r>
              <a:rPr lang="en-US" sz="2200">
                <a:solidFill>
                  <a:srgbClr val="FF0000"/>
                </a:solidFill>
              </a:rPr>
              <a:t>67</a:t>
            </a:r>
          </a:p>
        </p:txBody>
      </p:sp>
      <p:sp>
        <p:nvSpPr>
          <p:cNvPr id="18454" name="Text Box 25"/>
          <p:cNvSpPr txBox="1">
            <a:spLocks noChangeArrowheads="1"/>
          </p:cNvSpPr>
          <p:nvPr/>
        </p:nvSpPr>
        <p:spPr bwMode="auto">
          <a:xfrm>
            <a:off x="9507538" y="2960688"/>
            <a:ext cx="552450" cy="427037"/>
          </a:xfrm>
          <a:prstGeom prst="rect">
            <a:avLst/>
          </a:prstGeom>
          <a:noFill/>
          <a:ln w="9525">
            <a:noFill/>
            <a:miter lim="800000"/>
            <a:headEnd/>
            <a:tailEnd/>
          </a:ln>
        </p:spPr>
        <p:txBody>
          <a:bodyPr>
            <a:spAutoFit/>
          </a:bodyPr>
          <a:lstStyle/>
          <a:p>
            <a:pPr>
              <a:spcBef>
                <a:spcPct val="50000"/>
              </a:spcBef>
            </a:pPr>
            <a:r>
              <a:rPr lang="en-US" sz="2200">
                <a:solidFill>
                  <a:srgbClr val="FF0000"/>
                </a:solidFill>
              </a:rPr>
              <a:t>70</a:t>
            </a:r>
          </a:p>
        </p:txBody>
      </p:sp>
      <p:sp>
        <p:nvSpPr>
          <p:cNvPr id="18455" name="Text Box 26"/>
          <p:cNvSpPr txBox="1">
            <a:spLocks noChangeArrowheads="1"/>
          </p:cNvSpPr>
          <p:nvPr/>
        </p:nvSpPr>
        <p:spPr bwMode="auto">
          <a:xfrm>
            <a:off x="10366375" y="2976563"/>
            <a:ext cx="608013" cy="427037"/>
          </a:xfrm>
          <a:prstGeom prst="rect">
            <a:avLst/>
          </a:prstGeom>
          <a:noFill/>
          <a:ln w="9525">
            <a:noFill/>
            <a:miter lim="800000"/>
            <a:headEnd/>
            <a:tailEnd/>
          </a:ln>
        </p:spPr>
        <p:txBody>
          <a:bodyPr>
            <a:spAutoFit/>
          </a:bodyPr>
          <a:lstStyle/>
          <a:p>
            <a:pPr>
              <a:spcBef>
                <a:spcPct val="50000"/>
              </a:spcBef>
            </a:pPr>
            <a:r>
              <a:rPr lang="en-US" sz="2200">
                <a:solidFill>
                  <a:srgbClr val="FF0000"/>
                </a:solidFill>
              </a:rPr>
              <a:t>73</a:t>
            </a:r>
          </a:p>
        </p:txBody>
      </p:sp>
      <p:pic>
        <p:nvPicPr>
          <p:cNvPr id="18456" name="Picture 28"/>
          <p:cNvPicPr>
            <a:picLocks noChangeAspect="1" noChangeArrowheads="1"/>
          </p:cNvPicPr>
          <p:nvPr/>
        </p:nvPicPr>
        <p:blipFill>
          <a:blip r:embed="rId3"/>
          <a:srcRect/>
          <a:stretch>
            <a:fillRect/>
          </a:stretch>
        </p:blipFill>
        <p:spPr bwMode="auto">
          <a:xfrm>
            <a:off x="309563" y="3970338"/>
            <a:ext cx="4745037" cy="1397000"/>
          </a:xfrm>
          <a:prstGeom prst="rect">
            <a:avLst/>
          </a:prstGeom>
          <a:noFill/>
          <a:ln w="9525">
            <a:noFill/>
            <a:miter lim="800000"/>
            <a:headEnd/>
            <a:tailEnd/>
          </a:ln>
        </p:spPr>
      </p:pic>
      <p:pic>
        <p:nvPicPr>
          <p:cNvPr id="18457" name="Picture 29"/>
          <p:cNvPicPr>
            <a:picLocks noChangeAspect="1" noChangeArrowheads="1"/>
          </p:cNvPicPr>
          <p:nvPr/>
        </p:nvPicPr>
        <p:blipFill>
          <a:blip r:embed="rId4"/>
          <a:srcRect/>
          <a:stretch>
            <a:fillRect/>
          </a:stretch>
        </p:blipFill>
        <p:spPr bwMode="auto">
          <a:xfrm>
            <a:off x="5030788" y="4027488"/>
            <a:ext cx="6946900" cy="1339850"/>
          </a:xfrm>
          <a:prstGeom prst="rect">
            <a:avLst/>
          </a:prstGeom>
          <a:noFill/>
          <a:ln w="9525">
            <a:noFill/>
            <a:miter lim="800000"/>
            <a:headEnd/>
            <a:tailEnd/>
          </a:ln>
        </p:spPr>
      </p:pic>
      <p:sp>
        <p:nvSpPr>
          <p:cNvPr id="43038" name="Text Box 30"/>
          <p:cNvSpPr txBox="1">
            <a:spLocks noChangeArrowheads="1"/>
          </p:cNvSpPr>
          <p:nvPr/>
        </p:nvSpPr>
        <p:spPr bwMode="auto">
          <a:xfrm>
            <a:off x="1052513" y="4125913"/>
            <a:ext cx="3824287" cy="579437"/>
          </a:xfrm>
          <a:prstGeom prst="rect">
            <a:avLst/>
          </a:prstGeom>
          <a:noFill/>
          <a:ln w="9525">
            <a:noFill/>
            <a:miter lim="800000"/>
            <a:headEnd/>
            <a:tailEnd/>
          </a:ln>
        </p:spPr>
        <p:txBody>
          <a:bodyPr>
            <a:spAutoFit/>
          </a:bodyPr>
          <a:lstStyle/>
          <a:p>
            <a:pPr>
              <a:spcBef>
                <a:spcPct val="50000"/>
              </a:spcBef>
            </a:pPr>
            <a:r>
              <a:rPr lang="en-US" sz="2400" b="1">
                <a:solidFill>
                  <a:srgbClr val="FF0000"/>
                </a:solidFill>
              </a:rPr>
              <a:t>  </a:t>
            </a:r>
            <a:r>
              <a:rPr lang="en-US" sz="3200" b="1">
                <a:solidFill>
                  <a:srgbClr val="FF0000"/>
                </a:solidFill>
                <a:latin typeface="Calibri" pitchFamily="34" charset="0"/>
              </a:rPr>
              <a:t>F      E      R      R      Y</a:t>
            </a:r>
          </a:p>
        </p:txBody>
      </p:sp>
      <p:sp>
        <p:nvSpPr>
          <p:cNvPr id="43039" name="Text Box 31"/>
          <p:cNvSpPr txBox="1">
            <a:spLocks noChangeArrowheads="1"/>
          </p:cNvSpPr>
          <p:nvPr/>
        </p:nvSpPr>
        <p:spPr bwMode="auto">
          <a:xfrm>
            <a:off x="5707063" y="4183063"/>
            <a:ext cx="6137275" cy="579437"/>
          </a:xfrm>
          <a:prstGeom prst="rect">
            <a:avLst/>
          </a:prstGeom>
          <a:noFill/>
          <a:ln w="9525">
            <a:noFill/>
            <a:miter lim="800000"/>
            <a:headEnd/>
            <a:tailEnd/>
          </a:ln>
        </p:spPr>
        <p:txBody>
          <a:bodyPr>
            <a:spAutoFit/>
          </a:bodyPr>
          <a:lstStyle/>
          <a:p>
            <a:pPr>
              <a:spcBef>
                <a:spcPct val="50000"/>
              </a:spcBef>
            </a:pPr>
            <a:r>
              <a:rPr lang="en-US" sz="3200" b="1">
                <a:solidFill>
                  <a:srgbClr val="FF0000"/>
                </a:solidFill>
                <a:latin typeface="Calibri" pitchFamily="34" charset="0"/>
              </a:rPr>
              <a:t>  H      I       S      T      O     R      I       C</a:t>
            </a:r>
          </a:p>
        </p:txBody>
      </p:sp>
      <p:sp>
        <p:nvSpPr>
          <p:cNvPr id="29" name="TextBox 28">
            <a:extLst>
              <a:ext uri="{FF2B5EF4-FFF2-40B4-BE49-F238E27FC236}">
                <a16:creationId xmlns:a16="http://schemas.microsoft.com/office/drawing/2014/main" id="{9B5838EB-C300-4312-8E4B-CC77FDF009E1}"/>
              </a:ext>
            </a:extLst>
          </p:cNvPr>
          <p:cNvSpPr txBox="1"/>
          <p:nvPr/>
        </p:nvSpPr>
        <p:spPr>
          <a:xfrm>
            <a:off x="0" y="-12879"/>
            <a:ext cx="12192000" cy="369332"/>
          </a:xfrm>
          <a:prstGeom prst="rect">
            <a:avLst/>
          </a:prstGeom>
          <a:solidFill>
            <a:srgbClr val="FF9933"/>
          </a:solidFill>
        </p:spPr>
        <p:txBody>
          <a:bodyPr wrap="square" rtlCol="0">
            <a:spAutoFit/>
          </a:bodyPr>
          <a:lstStyle/>
          <a:p>
            <a:r>
              <a:rPr lang="en-US" b="1" dirty="0">
                <a:solidFill>
                  <a:schemeClr val="bg1"/>
                </a:solidFill>
                <a:latin typeface="+mn-lt"/>
              </a:rPr>
              <a:t>   Unit 9                                                                                                                                                                                         Lesson 1.1</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3038"/>
                                        </p:tgtEl>
                                        <p:attrNameLst>
                                          <p:attrName>style.visibility</p:attrName>
                                        </p:attrNameLst>
                                      </p:cBhvr>
                                      <p:to>
                                        <p:strVal val="visible"/>
                                      </p:to>
                                    </p:set>
                                    <p:animEffect transition="in" filter="blinds(horizontal)">
                                      <p:cBhvr>
                                        <p:cTn id="7" dur="500"/>
                                        <p:tgtEl>
                                          <p:spTgt spid="4303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43039"/>
                                        </p:tgtEl>
                                        <p:attrNameLst>
                                          <p:attrName>style.visibility</p:attrName>
                                        </p:attrNameLst>
                                      </p:cBhvr>
                                      <p:to>
                                        <p:strVal val="visible"/>
                                      </p:to>
                                    </p:set>
                                    <p:animEffect transition="in" filter="blinds(horizontal)">
                                      <p:cBhvr>
                                        <p:cTn id="12" dur="500"/>
                                        <p:tgtEl>
                                          <p:spTgt spid="430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38" grpId="0"/>
      <p:bldP spid="4303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14313" y="457200"/>
            <a:ext cx="1539875" cy="641350"/>
          </a:xfrm>
          <a:prstGeom prst="rect">
            <a:avLst/>
          </a:prstGeom>
          <a:solidFill>
            <a:srgbClr val="00B050"/>
          </a:solidFill>
          <a:effectLst>
            <a:outerShdw blurRad="50800" dist="38100" dir="5400000" algn="t" rotWithShape="0">
              <a:prstClr val="black">
                <a:alpha val="40000"/>
              </a:prstClr>
            </a:outerShdw>
          </a:effectLst>
        </p:spPr>
        <p:txBody>
          <a:bodyPr>
            <a:spAutoFit/>
          </a:bodyPr>
          <a:lstStyle/>
          <a:p>
            <a:pPr>
              <a:defRPr/>
            </a:pPr>
            <a:r>
              <a:rPr lang="en-US">
                <a:solidFill>
                  <a:schemeClr val="bg1"/>
                </a:solidFill>
                <a:latin typeface="Calibri" pitchFamily="34" charset="0"/>
              </a:rPr>
              <a:t>Extra Practice</a:t>
            </a:r>
          </a:p>
          <a:p>
            <a:pPr>
              <a:defRPr/>
            </a:pPr>
            <a:r>
              <a:rPr lang="en-US">
                <a:solidFill>
                  <a:schemeClr val="bg1"/>
                </a:solidFill>
                <a:latin typeface="Calibri" pitchFamily="34" charset="0"/>
              </a:rPr>
              <a:t>WB, page 50</a:t>
            </a:r>
          </a:p>
        </p:txBody>
      </p:sp>
      <p:sp>
        <p:nvSpPr>
          <p:cNvPr id="3" name="Rectangle 2"/>
          <p:cNvSpPr/>
          <p:nvPr/>
        </p:nvSpPr>
        <p:spPr>
          <a:xfrm>
            <a:off x="2041525" y="373063"/>
            <a:ext cx="9374188" cy="641350"/>
          </a:xfrm>
          <a:prstGeom prst="rect">
            <a:avLst/>
          </a:prstGeom>
          <a:solidFill>
            <a:schemeClr val="bg1"/>
          </a:solidFill>
          <a:ln>
            <a:noFill/>
          </a:ln>
          <a:effectLst>
            <a:outerShdw blurRad="50800" dist="38100" dir="5400000" algn="t" rotWithShape="0">
              <a:prstClr val="black">
                <a:alpha val="40000"/>
              </a:prstClr>
            </a:outerShdw>
          </a:effectLst>
        </p:spPr>
        <p:txBody>
          <a:bodyPr>
            <a:spAutoFit/>
          </a:bodyPr>
          <a:lstStyle/>
          <a:p>
            <a:pPr>
              <a:defRPr/>
            </a:pPr>
            <a:r>
              <a:rPr lang="en-US" sz="3600" i="1">
                <a:solidFill>
                  <a:srgbClr val="0070C0"/>
                </a:solidFill>
                <a:latin typeface="Calibri" pitchFamily="34" charset="0"/>
              </a:rPr>
              <a:t>Complete the table and write the letters. </a:t>
            </a:r>
          </a:p>
        </p:txBody>
      </p:sp>
      <p:pic>
        <p:nvPicPr>
          <p:cNvPr id="19459" name="Picture 4"/>
          <p:cNvPicPr>
            <a:picLocks noChangeAspect="1" noChangeArrowheads="1"/>
          </p:cNvPicPr>
          <p:nvPr/>
        </p:nvPicPr>
        <p:blipFill>
          <a:blip r:embed="rId2"/>
          <a:srcRect/>
          <a:stretch>
            <a:fillRect/>
          </a:stretch>
        </p:blipFill>
        <p:spPr bwMode="auto">
          <a:xfrm>
            <a:off x="114300" y="1336675"/>
            <a:ext cx="11907838" cy="2159000"/>
          </a:xfrm>
          <a:prstGeom prst="rect">
            <a:avLst/>
          </a:prstGeom>
          <a:noFill/>
          <a:ln w="9525">
            <a:noFill/>
            <a:miter lim="800000"/>
            <a:headEnd/>
            <a:tailEnd/>
          </a:ln>
        </p:spPr>
      </p:pic>
      <p:sp>
        <p:nvSpPr>
          <p:cNvPr id="19460" name="Text Box 5"/>
          <p:cNvSpPr txBox="1">
            <a:spLocks noChangeArrowheads="1"/>
          </p:cNvSpPr>
          <p:nvPr/>
        </p:nvSpPr>
        <p:spPr bwMode="auto">
          <a:xfrm>
            <a:off x="2289175" y="1922463"/>
            <a:ext cx="428625" cy="427037"/>
          </a:xfrm>
          <a:prstGeom prst="rect">
            <a:avLst/>
          </a:prstGeom>
          <a:noFill/>
          <a:ln w="9525">
            <a:noFill/>
            <a:miter lim="800000"/>
            <a:headEnd/>
            <a:tailEnd/>
          </a:ln>
        </p:spPr>
        <p:txBody>
          <a:bodyPr>
            <a:spAutoFit/>
          </a:bodyPr>
          <a:lstStyle/>
          <a:p>
            <a:pPr>
              <a:spcBef>
                <a:spcPct val="50000"/>
              </a:spcBef>
            </a:pPr>
            <a:r>
              <a:rPr lang="en-US" sz="2200">
                <a:solidFill>
                  <a:srgbClr val="FF0000"/>
                </a:solidFill>
              </a:rPr>
              <a:t>7</a:t>
            </a:r>
          </a:p>
        </p:txBody>
      </p:sp>
      <p:sp>
        <p:nvSpPr>
          <p:cNvPr id="19461" name="Text Box 6"/>
          <p:cNvSpPr txBox="1">
            <a:spLocks noChangeArrowheads="1"/>
          </p:cNvSpPr>
          <p:nvPr/>
        </p:nvSpPr>
        <p:spPr bwMode="auto">
          <a:xfrm>
            <a:off x="3106738" y="1936750"/>
            <a:ext cx="552450" cy="427038"/>
          </a:xfrm>
          <a:prstGeom prst="rect">
            <a:avLst/>
          </a:prstGeom>
          <a:noFill/>
          <a:ln w="9525">
            <a:noFill/>
            <a:miter lim="800000"/>
            <a:headEnd/>
            <a:tailEnd/>
          </a:ln>
        </p:spPr>
        <p:txBody>
          <a:bodyPr>
            <a:spAutoFit/>
          </a:bodyPr>
          <a:lstStyle/>
          <a:p>
            <a:pPr>
              <a:spcBef>
                <a:spcPct val="50000"/>
              </a:spcBef>
            </a:pPr>
            <a:r>
              <a:rPr lang="en-US" sz="2200">
                <a:solidFill>
                  <a:srgbClr val="FF0000"/>
                </a:solidFill>
              </a:rPr>
              <a:t>10</a:t>
            </a:r>
          </a:p>
        </p:txBody>
      </p:sp>
      <p:sp>
        <p:nvSpPr>
          <p:cNvPr id="19462" name="Text Box 7"/>
          <p:cNvSpPr txBox="1">
            <a:spLocks noChangeArrowheads="1"/>
          </p:cNvSpPr>
          <p:nvPr/>
        </p:nvSpPr>
        <p:spPr bwMode="auto">
          <a:xfrm>
            <a:off x="4908550" y="1951038"/>
            <a:ext cx="512763" cy="427037"/>
          </a:xfrm>
          <a:prstGeom prst="rect">
            <a:avLst/>
          </a:prstGeom>
          <a:noFill/>
          <a:ln w="9525">
            <a:noFill/>
            <a:miter lim="800000"/>
            <a:headEnd/>
            <a:tailEnd/>
          </a:ln>
        </p:spPr>
        <p:txBody>
          <a:bodyPr>
            <a:spAutoFit/>
          </a:bodyPr>
          <a:lstStyle/>
          <a:p>
            <a:pPr>
              <a:spcBef>
                <a:spcPct val="50000"/>
              </a:spcBef>
            </a:pPr>
            <a:r>
              <a:rPr lang="en-US" sz="2200">
                <a:solidFill>
                  <a:srgbClr val="FF0000"/>
                </a:solidFill>
              </a:rPr>
              <a:t>16</a:t>
            </a:r>
          </a:p>
        </p:txBody>
      </p:sp>
      <p:sp>
        <p:nvSpPr>
          <p:cNvPr id="19463" name="Text Box 8"/>
          <p:cNvSpPr txBox="1">
            <a:spLocks noChangeArrowheads="1"/>
          </p:cNvSpPr>
          <p:nvPr/>
        </p:nvSpPr>
        <p:spPr bwMode="auto">
          <a:xfrm>
            <a:off x="5822950" y="1966913"/>
            <a:ext cx="595313" cy="427037"/>
          </a:xfrm>
          <a:prstGeom prst="rect">
            <a:avLst/>
          </a:prstGeom>
          <a:noFill/>
          <a:ln w="9525">
            <a:noFill/>
            <a:miter lim="800000"/>
            <a:headEnd/>
            <a:tailEnd/>
          </a:ln>
        </p:spPr>
        <p:txBody>
          <a:bodyPr>
            <a:spAutoFit/>
          </a:bodyPr>
          <a:lstStyle/>
          <a:p>
            <a:pPr>
              <a:spcBef>
                <a:spcPct val="50000"/>
              </a:spcBef>
            </a:pPr>
            <a:r>
              <a:rPr lang="en-US" sz="2200">
                <a:solidFill>
                  <a:srgbClr val="FF0000"/>
                </a:solidFill>
              </a:rPr>
              <a:t>19</a:t>
            </a:r>
          </a:p>
        </p:txBody>
      </p:sp>
      <p:sp>
        <p:nvSpPr>
          <p:cNvPr id="19464" name="Text Box 9"/>
          <p:cNvSpPr txBox="1">
            <a:spLocks noChangeArrowheads="1"/>
          </p:cNvSpPr>
          <p:nvPr/>
        </p:nvSpPr>
        <p:spPr bwMode="auto">
          <a:xfrm>
            <a:off x="6737350" y="1965325"/>
            <a:ext cx="608013" cy="427038"/>
          </a:xfrm>
          <a:prstGeom prst="rect">
            <a:avLst/>
          </a:prstGeom>
          <a:noFill/>
          <a:ln w="9525">
            <a:noFill/>
            <a:miter lim="800000"/>
            <a:headEnd/>
            <a:tailEnd/>
          </a:ln>
        </p:spPr>
        <p:txBody>
          <a:bodyPr>
            <a:spAutoFit/>
          </a:bodyPr>
          <a:lstStyle/>
          <a:p>
            <a:pPr>
              <a:spcBef>
                <a:spcPct val="50000"/>
              </a:spcBef>
            </a:pPr>
            <a:r>
              <a:rPr lang="en-US" sz="2200">
                <a:solidFill>
                  <a:srgbClr val="FF0000"/>
                </a:solidFill>
              </a:rPr>
              <a:t>22</a:t>
            </a:r>
          </a:p>
        </p:txBody>
      </p:sp>
      <p:sp>
        <p:nvSpPr>
          <p:cNvPr id="19465" name="Text Box 10"/>
          <p:cNvSpPr txBox="1">
            <a:spLocks noChangeArrowheads="1"/>
          </p:cNvSpPr>
          <p:nvPr/>
        </p:nvSpPr>
        <p:spPr bwMode="auto">
          <a:xfrm>
            <a:off x="7637463" y="1938338"/>
            <a:ext cx="665162" cy="427037"/>
          </a:xfrm>
          <a:prstGeom prst="rect">
            <a:avLst/>
          </a:prstGeom>
          <a:noFill/>
          <a:ln w="9525">
            <a:noFill/>
            <a:miter lim="800000"/>
            <a:headEnd/>
            <a:tailEnd/>
          </a:ln>
        </p:spPr>
        <p:txBody>
          <a:bodyPr>
            <a:spAutoFit/>
          </a:bodyPr>
          <a:lstStyle/>
          <a:p>
            <a:pPr>
              <a:spcBef>
                <a:spcPct val="50000"/>
              </a:spcBef>
            </a:pPr>
            <a:r>
              <a:rPr lang="en-US" sz="2200">
                <a:solidFill>
                  <a:srgbClr val="FF0000"/>
                </a:solidFill>
              </a:rPr>
              <a:t>25</a:t>
            </a:r>
          </a:p>
        </p:txBody>
      </p:sp>
      <p:sp>
        <p:nvSpPr>
          <p:cNvPr id="19466" name="Text Box 11"/>
          <p:cNvSpPr txBox="1">
            <a:spLocks noChangeArrowheads="1"/>
          </p:cNvSpPr>
          <p:nvPr/>
        </p:nvSpPr>
        <p:spPr bwMode="auto">
          <a:xfrm>
            <a:off x="8537575" y="1951038"/>
            <a:ext cx="581025" cy="427037"/>
          </a:xfrm>
          <a:prstGeom prst="rect">
            <a:avLst/>
          </a:prstGeom>
          <a:noFill/>
          <a:ln w="9525">
            <a:noFill/>
            <a:miter lim="800000"/>
            <a:headEnd/>
            <a:tailEnd/>
          </a:ln>
        </p:spPr>
        <p:txBody>
          <a:bodyPr>
            <a:spAutoFit/>
          </a:bodyPr>
          <a:lstStyle/>
          <a:p>
            <a:pPr>
              <a:spcBef>
                <a:spcPct val="50000"/>
              </a:spcBef>
            </a:pPr>
            <a:r>
              <a:rPr lang="en-US" sz="2200">
                <a:solidFill>
                  <a:srgbClr val="FF0000"/>
                </a:solidFill>
              </a:rPr>
              <a:t>28</a:t>
            </a:r>
          </a:p>
        </p:txBody>
      </p:sp>
      <p:sp>
        <p:nvSpPr>
          <p:cNvPr id="19467" name="Text Box 12"/>
          <p:cNvSpPr txBox="1">
            <a:spLocks noChangeArrowheads="1"/>
          </p:cNvSpPr>
          <p:nvPr/>
        </p:nvSpPr>
        <p:spPr bwMode="auto">
          <a:xfrm>
            <a:off x="9437688" y="1922463"/>
            <a:ext cx="665162" cy="427037"/>
          </a:xfrm>
          <a:prstGeom prst="rect">
            <a:avLst/>
          </a:prstGeom>
          <a:noFill/>
          <a:ln w="9525">
            <a:noFill/>
            <a:miter lim="800000"/>
            <a:headEnd/>
            <a:tailEnd/>
          </a:ln>
        </p:spPr>
        <p:txBody>
          <a:bodyPr>
            <a:spAutoFit/>
          </a:bodyPr>
          <a:lstStyle/>
          <a:p>
            <a:pPr>
              <a:spcBef>
                <a:spcPct val="50000"/>
              </a:spcBef>
            </a:pPr>
            <a:r>
              <a:rPr lang="en-US" sz="2200">
                <a:solidFill>
                  <a:srgbClr val="FF0000"/>
                </a:solidFill>
              </a:rPr>
              <a:t>31</a:t>
            </a:r>
          </a:p>
        </p:txBody>
      </p:sp>
      <p:sp>
        <p:nvSpPr>
          <p:cNvPr id="19468" name="Text Box 13"/>
          <p:cNvSpPr txBox="1">
            <a:spLocks noChangeArrowheads="1"/>
          </p:cNvSpPr>
          <p:nvPr/>
        </p:nvSpPr>
        <p:spPr bwMode="auto">
          <a:xfrm>
            <a:off x="11266488" y="1922463"/>
            <a:ext cx="609600" cy="427037"/>
          </a:xfrm>
          <a:prstGeom prst="rect">
            <a:avLst/>
          </a:prstGeom>
          <a:noFill/>
          <a:ln w="9525">
            <a:noFill/>
            <a:miter lim="800000"/>
            <a:headEnd/>
            <a:tailEnd/>
          </a:ln>
        </p:spPr>
        <p:txBody>
          <a:bodyPr>
            <a:spAutoFit/>
          </a:bodyPr>
          <a:lstStyle/>
          <a:p>
            <a:pPr>
              <a:spcBef>
                <a:spcPct val="50000"/>
              </a:spcBef>
            </a:pPr>
            <a:r>
              <a:rPr lang="en-US" sz="2200">
                <a:solidFill>
                  <a:srgbClr val="FF0000"/>
                </a:solidFill>
              </a:rPr>
              <a:t>37</a:t>
            </a:r>
          </a:p>
        </p:txBody>
      </p:sp>
      <p:sp>
        <p:nvSpPr>
          <p:cNvPr id="19469" name="Text Box 14"/>
          <p:cNvSpPr txBox="1">
            <a:spLocks noChangeArrowheads="1"/>
          </p:cNvSpPr>
          <p:nvPr/>
        </p:nvSpPr>
        <p:spPr bwMode="auto">
          <a:xfrm>
            <a:off x="363538" y="2947988"/>
            <a:ext cx="593725" cy="427037"/>
          </a:xfrm>
          <a:prstGeom prst="rect">
            <a:avLst/>
          </a:prstGeom>
          <a:noFill/>
          <a:ln w="9525">
            <a:noFill/>
            <a:miter lim="800000"/>
            <a:headEnd/>
            <a:tailEnd/>
          </a:ln>
        </p:spPr>
        <p:txBody>
          <a:bodyPr>
            <a:spAutoFit/>
          </a:bodyPr>
          <a:lstStyle/>
          <a:p>
            <a:pPr>
              <a:spcBef>
                <a:spcPct val="50000"/>
              </a:spcBef>
            </a:pPr>
            <a:r>
              <a:rPr lang="en-US" sz="2200">
                <a:solidFill>
                  <a:srgbClr val="FF0000"/>
                </a:solidFill>
              </a:rPr>
              <a:t>40</a:t>
            </a:r>
          </a:p>
        </p:txBody>
      </p:sp>
      <p:sp>
        <p:nvSpPr>
          <p:cNvPr id="19470" name="Text Box 15"/>
          <p:cNvSpPr txBox="1">
            <a:spLocks noChangeArrowheads="1"/>
          </p:cNvSpPr>
          <p:nvPr/>
        </p:nvSpPr>
        <p:spPr bwMode="auto">
          <a:xfrm>
            <a:off x="1304925" y="2960688"/>
            <a:ext cx="554038" cy="427037"/>
          </a:xfrm>
          <a:prstGeom prst="rect">
            <a:avLst/>
          </a:prstGeom>
          <a:noFill/>
          <a:ln w="9525">
            <a:noFill/>
            <a:miter lim="800000"/>
            <a:headEnd/>
            <a:tailEnd/>
          </a:ln>
        </p:spPr>
        <p:txBody>
          <a:bodyPr>
            <a:spAutoFit/>
          </a:bodyPr>
          <a:lstStyle/>
          <a:p>
            <a:pPr>
              <a:spcBef>
                <a:spcPct val="50000"/>
              </a:spcBef>
            </a:pPr>
            <a:r>
              <a:rPr lang="en-US" sz="2200">
                <a:solidFill>
                  <a:srgbClr val="FF0000"/>
                </a:solidFill>
              </a:rPr>
              <a:t>43</a:t>
            </a:r>
          </a:p>
        </p:txBody>
      </p:sp>
      <p:sp>
        <p:nvSpPr>
          <p:cNvPr id="19471" name="Text Box 16"/>
          <p:cNvSpPr txBox="1">
            <a:spLocks noChangeArrowheads="1"/>
          </p:cNvSpPr>
          <p:nvPr/>
        </p:nvSpPr>
        <p:spPr bwMode="auto">
          <a:xfrm>
            <a:off x="2247900" y="2962275"/>
            <a:ext cx="552450" cy="427038"/>
          </a:xfrm>
          <a:prstGeom prst="rect">
            <a:avLst/>
          </a:prstGeom>
          <a:noFill/>
          <a:ln w="9525">
            <a:noFill/>
            <a:miter lim="800000"/>
            <a:headEnd/>
            <a:tailEnd/>
          </a:ln>
        </p:spPr>
        <p:txBody>
          <a:bodyPr>
            <a:spAutoFit/>
          </a:bodyPr>
          <a:lstStyle/>
          <a:p>
            <a:pPr>
              <a:spcBef>
                <a:spcPct val="50000"/>
              </a:spcBef>
            </a:pPr>
            <a:r>
              <a:rPr lang="en-US" sz="2200">
                <a:solidFill>
                  <a:srgbClr val="FF0000"/>
                </a:solidFill>
              </a:rPr>
              <a:t>46</a:t>
            </a:r>
          </a:p>
        </p:txBody>
      </p:sp>
      <p:sp>
        <p:nvSpPr>
          <p:cNvPr id="19472" name="Text Box 17"/>
          <p:cNvSpPr txBox="1">
            <a:spLocks noChangeArrowheads="1"/>
          </p:cNvSpPr>
          <p:nvPr/>
        </p:nvSpPr>
        <p:spPr bwMode="auto">
          <a:xfrm>
            <a:off x="3063875" y="2947988"/>
            <a:ext cx="566738" cy="427037"/>
          </a:xfrm>
          <a:prstGeom prst="rect">
            <a:avLst/>
          </a:prstGeom>
          <a:noFill/>
          <a:ln w="9525">
            <a:noFill/>
            <a:miter lim="800000"/>
            <a:headEnd/>
            <a:tailEnd/>
          </a:ln>
        </p:spPr>
        <p:txBody>
          <a:bodyPr>
            <a:spAutoFit/>
          </a:bodyPr>
          <a:lstStyle/>
          <a:p>
            <a:pPr>
              <a:spcBef>
                <a:spcPct val="50000"/>
              </a:spcBef>
            </a:pPr>
            <a:r>
              <a:rPr lang="en-US" sz="2200">
                <a:solidFill>
                  <a:srgbClr val="FF0000"/>
                </a:solidFill>
              </a:rPr>
              <a:t>49</a:t>
            </a:r>
          </a:p>
        </p:txBody>
      </p:sp>
      <p:sp>
        <p:nvSpPr>
          <p:cNvPr id="19473" name="Text Box 18"/>
          <p:cNvSpPr txBox="1">
            <a:spLocks noChangeArrowheads="1"/>
          </p:cNvSpPr>
          <p:nvPr/>
        </p:nvSpPr>
        <p:spPr bwMode="auto">
          <a:xfrm>
            <a:off x="3992563" y="2946400"/>
            <a:ext cx="609600" cy="427038"/>
          </a:xfrm>
          <a:prstGeom prst="rect">
            <a:avLst/>
          </a:prstGeom>
          <a:noFill/>
          <a:ln w="9525">
            <a:noFill/>
            <a:miter lim="800000"/>
            <a:headEnd/>
            <a:tailEnd/>
          </a:ln>
        </p:spPr>
        <p:txBody>
          <a:bodyPr>
            <a:spAutoFit/>
          </a:bodyPr>
          <a:lstStyle/>
          <a:p>
            <a:pPr>
              <a:spcBef>
                <a:spcPct val="50000"/>
              </a:spcBef>
            </a:pPr>
            <a:r>
              <a:rPr lang="en-US" sz="2200">
                <a:solidFill>
                  <a:srgbClr val="FF0000"/>
                </a:solidFill>
              </a:rPr>
              <a:t>52</a:t>
            </a:r>
          </a:p>
        </p:txBody>
      </p:sp>
      <p:sp>
        <p:nvSpPr>
          <p:cNvPr id="19474" name="Text Box 19"/>
          <p:cNvSpPr txBox="1">
            <a:spLocks noChangeArrowheads="1"/>
          </p:cNvSpPr>
          <p:nvPr/>
        </p:nvSpPr>
        <p:spPr bwMode="auto">
          <a:xfrm>
            <a:off x="4908550" y="2946400"/>
            <a:ext cx="581025" cy="427038"/>
          </a:xfrm>
          <a:prstGeom prst="rect">
            <a:avLst/>
          </a:prstGeom>
          <a:noFill/>
          <a:ln w="9525">
            <a:noFill/>
            <a:miter lim="800000"/>
            <a:headEnd/>
            <a:tailEnd/>
          </a:ln>
        </p:spPr>
        <p:txBody>
          <a:bodyPr>
            <a:spAutoFit/>
          </a:bodyPr>
          <a:lstStyle/>
          <a:p>
            <a:pPr>
              <a:spcBef>
                <a:spcPct val="50000"/>
              </a:spcBef>
            </a:pPr>
            <a:r>
              <a:rPr lang="en-US" sz="2200">
                <a:solidFill>
                  <a:srgbClr val="FF0000"/>
                </a:solidFill>
              </a:rPr>
              <a:t>55</a:t>
            </a:r>
          </a:p>
        </p:txBody>
      </p:sp>
      <p:sp>
        <p:nvSpPr>
          <p:cNvPr id="19475" name="Text Box 20"/>
          <p:cNvSpPr txBox="1">
            <a:spLocks noChangeArrowheads="1"/>
          </p:cNvSpPr>
          <p:nvPr/>
        </p:nvSpPr>
        <p:spPr bwMode="auto">
          <a:xfrm>
            <a:off x="6764338" y="2946400"/>
            <a:ext cx="566737" cy="427038"/>
          </a:xfrm>
          <a:prstGeom prst="rect">
            <a:avLst/>
          </a:prstGeom>
          <a:noFill/>
          <a:ln w="9525">
            <a:noFill/>
            <a:miter lim="800000"/>
            <a:headEnd/>
            <a:tailEnd/>
          </a:ln>
        </p:spPr>
        <p:txBody>
          <a:bodyPr>
            <a:spAutoFit/>
          </a:bodyPr>
          <a:lstStyle/>
          <a:p>
            <a:pPr>
              <a:spcBef>
                <a:spcPct val="50000"/>
              </a:spcBef>
            </a:pPr>
            <a:r>
              <a:rPr lang="en-US" sz="2200">
                <a:solidFill>
                  <a:srgbClr val="FF0000"/>
                </a:solidFill>
              </a:rPr>
              <a:t>61</a:t>
            </a:r>
          </a:p>
        </p:txBody>
      </p:sp>
      <p:sp>
        <p:nvSpPr>
          <p:cNvPr id="19476" name="Text Box 21"/>
          <p:cNvSpPr txBox="1">
            <a:spLocks noChangeArrowheads="1"/>
          </p:cNvSpPr>
          <p:nvPr/>
        </p:nvSpPr>
        <p:spPr bwMode="auto">
          <a:xfrm>
            <a:off x="7664450" y="2962275"/>
            <a:ext cx="608013" cy="427038"/>
          </a:xfrm>
          <a:prstGeom prst="rect">
            <a:avLst/>
          </a:prstGeom>
          <a:noFill/>
          <a:ln w="9525">
            <a:noFill/>
            <a:miter lim="800000"/>
            <a:headEnd/>
            <a:tailEnd/>
          </a:ln>
        </p:spPr>
        <p:txBody>
          <a:bodyPr>
            <a:spAutoFit/>
          </a:bodyPr>
          <a:lstStyle/>
          <a:p>
            <a:pPr>
              <a:spcBef>
                <a:spcPct val="50000"/>
              </a:spcBef>
            </a:pPr>
            <a:r>
              <a:rPr lang="en-US" sz="2200">
                <a:solidFill>
                  <a:srgbClr val="FF0000"/>
                </a:solidFill>
              </a:rPr>
              <a:t>64</a:t>
            </a:r>
          </a:p>
        </p:txBody>
      </p:sp>
      <p:sp>
        <p:nvSpPr>
          <p:cNvPr id="19477" name="Text Box 22"/>
          <p:cNvSpPr txBox="1">
            <a:spLocks noChangeArrowheads="1"/>
          </p:cNvSpPr>
          <p:nvPr/>
        </p:nvSpPr>
        <p:spPr bwMode="auto">
          <a:xfrm>
            <a:off x="8578850" y="2960688"/>
            <a:ext cx="595313" cy="427037"/>
          </a:xfrm>
          <a:prstGeom prst="rect">
            <a:avLst/>
          </a:prstGeom>
          <a:noFill/>
          <a:ln w="9525">
            <a:noFill/>
            <a:miter lim="800000"/>
            <a:headEnd/>
            <a:tailEnd/>
          </a:ln>
        </p:spPr>
        <p:txBody>
          <a:bodyPr>
            <a:spAutoFit/>
          </a:bodyPr>
          <a:lstStyle/>
          <a:p>
            <a:pPr>
              <a:spcBef>
                <a:spcPct val="50000"/>
              </a:spcBef>
            </a:pPr>
            <a:r>
              <a:rPr lang="en-US" sz="2200">
                <a:solidFill>
                  <a:srgbClr val="FF0000"/>
                </a:solidFill>
              </a:rPr>
              <a:t>67</a:t>
            </a:r>
          </a:p>
        </p:txBody>
      </p:sp>
      <p:sp>
        <p:nvSpPr>
          <p:cNvPr id="19478" name="Text Box 23"/>
          <p:cNvSpPr txBox="1">
            <a:spLocks noChangeArrowheads="1"/>
          </p:cNvSpPr>
          <p:nvPr/>
        </p:nvSpPr>
        <p:spPr bwMode="auto">
          <a:xfrm>
            <a:off x="9507538" y="2960688"/>
            <a:ext cx="552450" cy="427037"/>
          </a:xfrm>
          <a:prstGeom prst="rect">
            <a:avLst/>
          </a:prstGeom>
          <a:noFill/>
          <a:ln w="9525">
            <a:noFill/>
            <a:miter lim="800000"/>
            <a:headEnd/>
            <a:tailEnd/>
          </a:ln>
        </p:spPr>
        <p:txBody>
          <a:bodyPr>
            <a:spAutoFit/>
          </a:bodyPr>
          <a:lstStyle/>
          <a:p>
            <a:pPr>
              <a:spcBef>
                <a:spcPct val="50000"/>
              </a:spcBef>
            </a:pPr>
            <a:r>
              <a:rPr lang="en-US" sz="2200">
                <a:solidFill>
                  <a:srgbClr val="FF0000"/>
                </a:solidFill>
              </a:rPr>
              <a:t>70</a:t>
            </a:r>
          </a:p>
        </p:txBody>
      </p:sp>
      <p:sp>
        <p:nvSpPr>
          <p:cNvPr id="19479" name="Text Box 24"/>
          <p:cNvSpPr txBox="1">
            <a:spLocks noChangeArrowheads="1"/>
          </p:cNvSpPr>
          <p:nvPr/>
        </p:nvSpPr>
        <p:spPr bwMode="auto">
          <a:xfrm>
            <a:off x="10366375" y="2976563"/>
            <a:ext cx="608013" cy="427037"/>
          </a:xfrm>
          <a:prstGeom prst="rect">
            <a:avLst/>
          </a:prstGeom>
          <a:noFill/>
          <a:ln w="9525">
            <a:noFill/>
            <a:miter lim="800000"/>
            <a:headEnd/>
            <a:tailEnd/>
          </a:ln>
        </p:spPr>
        <p:txBody>
          <a:bodyPr>
            <a:spAutoFit/>
          </a:bodyPr>
          <a:lstStyle/>
          <a:p>
            <a:pPr>
              <a:spcBef>
                <a:spcPct val="50000"/>
              </a:spcBef>
            </a:pPr>
            <a:r>
              <a:rPr lang="en-US" sz="2200">
                <a:solidFill>
                  <a:srgbClr val="FF0000"/>
                </a:solidFill>
              </a:rPr>
              <a:t>73</a:t>
            </a:r>
          </a:p>
        </p:txBody>
      </p:sp>
      <p:pic>
        <p:nvPicPr>
          <p:cNvPr id="19480" name="Picture 29"/>
          <p:cNvPicPr>
            <a:picLocks noChangeAspect="1" noChangeArrowheads="1"/>
          </p:cNvPicPr>
          <p:nvPr/>
        </p:nvPicPr>
        <p:blipFill>
          <a:blip r:embed="rId3"/>
          <a:srcRect/>
          <a:stretch>
            <a:fillRect/>
          </a:stretch>
        </p:blipFill>
        <p:spPr bwMode="auto">
          <a:xfrm>
            <a:off x="1081088" y="3600450"/>
            <a:ext cx="5086350" cy="1368425"/>
          </a:xfrm>
          <a:prstGeom prst="rect">
            <a:avLst/>
          </a:prstGeom>
          <a:noFill/>
          <a:ln w="9525">
            <a:noFill/>
            <a:miter lim="800000"/>
            <a:headEnd/>
            <a:tailEnd/>
          </a:ln>
        </p:spPr>
      </p:pic>
      <p:pic>
        <p:nvPicPr>
          <p:cNvPr id="19481" name="Picture 30"/>
          <p:cNvPicPr>
            <a:picLocks noChangeAspect="1" noChangeArrowheads="1"/>
          </p:cNvPicPr>
          <p:nvPr/>
        </p:nvPicPr>
        <p:blipFill>
          <a:blip r:embed="rId4"/>
          <a:srcRect/>
          <a:stretch>
            <a:fillRect/>
          </a:stretch>
        </p:blipFill>
        <p:spPr bwMode="auto">
          <a:xfrm>
            <a:off x="985838" y="5021263"/>
            <a:ext cx="8089900" cy="1209675"/>
          </a:xfrm>
          <a:prstGeom prst="rect">
            <a:avLst/>
          </a:prstGeom>
          <a:noFill/>
          <a:ln w="9525">
            <a:noFill/>
            <a:miter lim="800000"/>
            <a:headEnd/>
            <a:tailEnd/>
          </a:ln>
        </p:spPr>
      </p:pic>
      <p:sp>
        <p:nvSpPr>
          <p:cNvPr id="45087" name="Text Box 31"/>
          <p:cNvSpPr txBox="1">
            <a:spLocks noChangeArrowheads="1"/>
          </p:cNvSpPr>
          <p:nvPr/>
        </p:nvSpPr>
        <p:spPr bwMode="auto">
          <a:xfrm>
            <a:off x="1773238" y="3808413"/>
            <a:ext cx="4281487" cy="579437"/>
          </a:xfrm>
          <a:prstGeom prst="rect">
            <a:avLst/>
          </a:prstGeom>
          <a:noFill/>
          <a:ln w="9525">
            <a:noFill/>
            <a:miter lim="800000"/>
            <a:headEnd/>
            <a:tailEnd/>
          </a:ln>
        </p:spPr>
        <p:txBody>
          <a:bodyPr>
            <a:spAutoFit/>
          </a:bodyPr>
          <a:lstStyle/>
          <a:p>
            <a:pPr>
              <a:spcBef>
                <a:spcPct val="50000"/>
              </a:spcBef>
            </a:pPr>
            <a:r>
              <a:rPr lang="en-US" sz="2400" b="1">
                <a:solidFill>
                  <a:srgbClr val="FF0000"/>
                </a:solidFill>
              </a:rPr>
              <a:t>  </a:t>
            </a:r>
            <a:r>
              <a:rPr lang="en-US" sz="3200" b="1">
                <a:solidFill>
                  <a:srgbClr val="FF0000"/>
                </a:solidFill>
                <a:latin typeface="Calibri" pitchFamily="34" charset="0"/>
              </a:rPr>
              <a:t>F    L       I      G     H     T</a:t>
            </a:r>
          </a:p>
        </p:txBody>
      </p:sp>
      <p:sp>
        <p:nvSpPr>
          <p:cNvPr id="45088" name="Text Box 32"/>
          <p:cNvSpPr txBox="1">
            <a:spLocks noChangeArrowheads="1"/>
          </p:cNvSpPr>
          <p:nvPr/>
        </p:nvSpPr>
        <p:spPr bwMode="auto">
          <a:xfrm>
            <a:off x="1746250" y="5126038"/>
            <a:ext cx="7162800" cy="579437"/>
          </a:xfrm>
          <a:prstGeom prst="rect">
            <a:avLst/>
          </a:prstGeom>
          <a:noFill/>
          <a:ln w="9525">
            <a:noFill/>
            <a:miter lim="800000"/>
            <a:headEnd/>
            <a:tailEnd/>
          </a:ln>
        </p:spPr>
        <p:txBody>
          <a:bodyPr>
            <a:spAutoFit/>
          </a:bodyPr>
          <a:lstStyle/>
          <a:p>
            <a:pPr>
              <a:spcBef>
                <a:spcPct val="50000"/>
              </a:spcBef>
            </a:pPr>
            <a:r>
              <a:rPr lang="en-US" sz="3200" b="1">
                <a:solidFill>
                  <a:srgbClr val="FF0000"/>
                </a:solidFill>
                <a:latin typeface="Calibri" pitchFamily="34" charset="0"/>
              </a:rPr>
              <a:t>  T    O     U      R            G      U     I       D    E</a:t>
            </a:r>
          </a:p>
        </p:txBody>
      </p:sp>
      <p:sp>
        <p:nvSpPr>
          <p:cNvPr id="29" name="TextBox 28">
            <a:extLst>
              <a:ext uri="{FF2B5EF4-FFF2-40B4-BE49-F238E27FC236}">
                <a16:creationId xmlns:a16="http://schemas.microsoft.com/office/drawing/2014/main" id="{94C9B430-11EA-4C95-9A0E-85A1AB44788F}"/>
              </a:ext>
            </a:extLst>
          </p:cNvPr>
          <p:cNvSpPr txBox="1"/>
          <p:nvPr/>
        </p:nvSpPr>
        <p:spPr>
          <a:xfrm>
            <a:off x="0" y="-12879"/>
            <a:ext cx="12192000" cy="369332"/>
          </a:xfrm>
          <a:prstGeom prst="rect">
            <a:avLst/>
          </a:prstGeom>
          <a:solidFill>
            <a:srgbClr val="FF9933"/>
          </a:solidFill>
        </p:spPr>
        <p:txBody>
          <a:bodyPr wrap="square" rtlCol="0">
            <a:spAutoFit/>
          </a:bodyPr>
          <a:lstStyle/>
          <a:p>
            <a:r>
              <a:rPr lang="en-US" b="1" dirty="0">
                <a:solidFill>
                  <a:schemeClr val="bg1"/>
                </a:solidFill>
                <a:latin typeface="+mn-lt"/>
              </a:rPr>
              <a:t>   Unit 9                                                                                                                                                                                         Lesson 1.1</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5087"/>
                                        </p:tgtEl>
                                        <p:attrNameLst>
                                          <p:attrName>style.visibility</p:attrName>
                                        </p:attrNameLst>
                                      </p:cBhvr>
                                      <p:to>
                                        <p:strVal val="visible"/>
                                      </p:to>
                                    </p:set>
                                    <p:animEffect transition="in" filter="blinds(horizontal)">
                                      <p:cBhvr>
                                        <p:cTn id="7" dur="500"/>
                                        <p:tgtEl>
                                          <p:spTgt spid="45087"/>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45088"/>
                                        </p:tgtEl>
                                        <p:attrNameLst>
                                          <p:attrName>style.visibility</p:attrName>
                                        </p:attrNameLst>
                                      </p:cBhvr>
                                      <p:to>
                                        <p:strVal val="visible"/>
                                      </p:to>
                                    </p:set>
                                    <p:animEffect transition="in" filter="blinds(horizontal)">
                                      <p:cBhvr>
                                        <p:cTn id="12" dur="500"/>
                                        <p:tgtEl>
                                          <p:spTgt spid="450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87" grpId="0"/>
      <p:bldP spid="4508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2EB7F76-E76C-40EA-BD3E-1D3470CCABE2}"/>
              </a:ext>
            </a:extLst>
          </p:cNvPr>
          <p:cNvSpPr txBox="1"/>
          <p:nvPr/>
        </p:nvSpPr>
        <p:spPr>
          <a:xfrm>
            <a:off x="201434" y="367579"/>
            <a:ext cx="1539875" cy="641350"/>
          </a:xfrm>
          <a:prstGeom prst="rect">
            <a:avLst/>
          </a:prstGeom>
          <a:solidFill>
            <a:srgbClr val="00B050"/>
          </a:solidFill>
          <a:effectLst>
            <a:outerShdw blurRad="50800" dist="38100" dir="5400000" algn="t" rotWithShape="0">
              <a:prstClr val="black">
                <a:alpha val="40000"/>
              </a:prstClr>
            </a:outerShdw>
          </a:effectLst>
        </p:spPr>
        <p:txBody>
          <a:bodyPr>
            <a:spAutoFit/>
          </a:bodyPr>
          <a:lstStyle/>
          <a:p>
            <a:pPr>
              <a:defRPr/>
            </a:pPr>
            <a:r>
              <a:rPr lang="en-US" dirty="0">
                <a:solidFill>
                  <a:schemeClr val="bg1"/>
                </a:solidFill>
                <a:latin typeface="Calibri" pitchFamily="34" charset="0"/>
              </a:rPr>
              <a:t>Extra Practice</a:t>
            </a:r>
          </a:p>
          <a:p>
            <a:pPr>
              <a:defRPr/>
            </a:pPr>
            <a:r>
              <a:rPr lang="en-US" dirty="0">
                <a:solidFill>
                  <a:schemeClr val="bg1"/>
                </a:solidFill>
                <a:latin typeface="Calibri" pitchFamily="34" charset="0"/>
              </a:rPr>
              <a:t>WB, page 50</a:t>
            </a:r>
          </a:p>
        </p:txBody>
      </p:sp>
      <p:sp>
        <p:nvSpPr>
          <p:cNvPr id="3" name="Rectangle 2">
            <a:extLst>
              <a:ext uri="{FF2B5EF4-FFF2-40B4-BE49-F238E27FC236}">
                <a16:creationId xmlns:a16="http://schemas.microsoft.com/office/drawing/2014/main" id="{084C36C0-E7B6-44D1-9187-CF94B37489BD}"/>
              </a:ext>
            </a:extLst>
          </p:cNvPr>
          <p:cNvSpPr/>
          <p:nvPr/>
        </p:nvSpPr>
        <p:spPr>
          <a:xfrm>
            <a:off x="2015767" y="373058"/>
            <a:ext cx="9969500" cy="584775"/>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pPr>
              <a:defRPr/>
            </a:pPr>
            <a:r>
              <a:rPr lang="en-US" sz="3200" i="1" dirty="0">
                <a:solidFill>
                  <a:srgbClr val="0070C0"/>
                </a:solidFill>
                <a:latin typeface="Calibri" pitchFamily="34" charset="0"/>
              </a:rPr>
              <a:t>Complete sentences, using words in the previous slides. </a:t>
            </a:r>
          </a:p>
        </p:txBody>
      </p:sp>
      <p:sp>
        <p:nvSpPr>
          <p:cNvPr id="4" name="TextBox 3">
            <a:extLst>
              <a:ext uri="{FF2B5EF4-FFF2-40B4-BE49-F238E27FC236}">
                <a16:creationId xmlns:a16="http://schemas.microsoft.com/office/drawing/2014/main" id="{63EC00DA-020E-4E60-8DF5-EE1DC61BB93C}"/>
              </a:ext>
            </a:extLst>
          </p:cNvPr>
          <p:cNvSpPr txBox="1"/>
          <p:nvPr/>
        </p:nvSpPr>
        <p:spPr>
          <a:xfrm>
            <a:off x="0" y="-12879"/>
            <a:ext cx="12192000" cy="369332"/>
          </a:xfrm>
          <a:prstGeom prst="rect">
            <a:avLst/>
          </a:prstGeom>
          <a:solidFill>
            <a:srgbClr val="FF9933"/>
          </a:solidFill>
        </p:spPr>
        <p:txBody>
          <a:bodyPr wrap="square" rtlCol="0">
            <a:spAutoFit/>
          </a:bodyPr>
          <a:lstStyle/>
          <a:p>
            <a:r>
              <a:rPr lang="en-US" b="1" dirty="0">
                <a:solidFill>
                  <a:schemeClr val="bg1"/>
                </a:solidFill>
                <a:latin typeface="+mn-lt"/>
              </a:rPr>
              <a:t>   Unit 9                                                                                                                                                                                         Lesson 1.1</a:t>
            </a:r>
          </a:p>
        </p:txBody>
      </p:sp>
      <p:sp>
        <p:nvSpPr>
          <p:cNvPr id="5" name="Rectangle 4">
            <a:extLst>
              <a:ext uri="{FF2B5EF4-FFF2-40B4-BE49-F238E27FC236}">
                <a16:creationId xmlns:a16="http://schemas.microsoft.com/office/drawing/2014/main" id="{92FAE488-620A-41FC-B701-076F901AA047}"/>
              </a:ext>
            </a:extLst>
          </p:cNvPr>
          <p:cNvSpPr/>
          <p:nvPr/>
        </p:nvSpPr>
        <p:spPr>
          <a:xfrm>
            <a:off x="420709" y="2054914"/>
            <a:ext cx="11564557" cy="4189480"/>
          </a:xfrm>
          <a:prstGeom prst="rect">
            <a:avLst/>
          </a:prstGeom>
        </p:spPr>
        <p:txBody>
          <a:bodyPr wrap="square">
            <a:spAutoFit/>
          </a:bodyPr>
          <a:lstStyle/>
          <a:p>
            <a:pPr>
              <a:lnSpc>
                <a:spcPct val="130000"/>
              </a:lnSpc>
              <a:spcBef>
                <a:spcPts val="600"/>
              </a:spcBef>
              <a:spcAft>
                <a:spcPts val="600"/>
              </a:spcAft>
            </a:pPr>
            <a:r>
              <a:rPr lang="en-US" sz="3200" dirty="0">
                <a:solidFill>
                  <a:srgbClr val="0066CC"/>
                </a:solidFill>
                <a:latin typeface="+mn-lt"/>
              </a:rPr>
              <a:t>1. Jess likes to ____________ in the park by the river. It's a good way to exercise while enjoying the view.</a:t>
            </a:r>
          </a:p>
          <a:p>
            <a:pPr>
              <a:lnSpc>
                <a:spcPct val="130000"/>
              </a:lnSpc>
              <a:spcBef>
                <a:spcPts val="600"/>
              </a:spcBef>
              <a:spcAft>
                <a:spcPts val="600"/>
              </a:spcAft>
            </a:pPr>
            <a:r>
              <a:rPr lang="en-US" sz="3200" dirty="0">
                <a:solidFill>
                  <a:srgbClr val="0066CC"/>
                </a:solidFill>
                <a:latin typeface="+mn-lt"/>
              </a:rPr>
              <a:t>2. There isn't an airport in my town. I had to go to Reno to catch a ____________ to New York.</a:t>
            </a:r>
          </a:p>
          <a:p>
            <a:pPr>
              <a:lnSpc>
                <a:spcPct val="130000"/>
              </a:lnSpc>
              <a:spcBef>
                <a:spcPts val="600"/>
              </a:spcBef>
              <a:spcAft>
                <a:spcPts val="600"/>
              </a:spcAft>
            </a:pPr>
            <a:r>
              <a:rPr lang="en-US" sz="3200" dirty="0">
                <a:solidFill>
                  <a:srgbClr val="0066CC"/>
                </a:solidFill>
                <a:latin typeface="+mn-lt"/>
              </a:rPr>
              <a:t>3. The temple is on a small island. You have to take a ____________ across the river to go there.</a:t>
            </a:r>
          </a:p>
        </p:txBody>
      </p:sp>
      <p:sp>
        <p:nvSpPr>
          <p:cNvPr id="6" name="TextBox 5">
            <a:extLst>
              <a:ext uri="{FF2B5EF4-FFF2-40B4-BE49-F238E27FC236}">
                <a16:creationId xmlns:a16="http://schemas.microsoft.com/office/drawing/2014/main" id="{52D4234E-6E27-46E5-9E1D-848890BE3D3B}"/>
              </a:ext>
            </a:extLst>
          </p:cNvPr>
          <p:cNvSpPr txBox="1"/>
          <p:nvPr/>
        </p:nvSpPr>
        <p:spPr>
          <a:xfrm>
            <a:off x="7717034" y="1202046"/>
            <a:ext cx="1411221" cy="584775"/>
          </a:xfrm>
          <a:prstGeom prst="rect">
            <a:avLst/>
          </a:prstGeom>
          <a:noFill/>
        </p:spPr>
        <p:txBody>
          <a:bodyPr wrap="square" rtlCol="0">
            <a:spAutoFit/>
          </a:bodyPr>
          <a:lstStyle/>
          <a:p>
            <a:r>
              <a:rPr lang="en-US" sz="3200" dirty="0">
                <a:solidFill>
                  <a:srgbClr val="FF0000"/>
                </a:solidFill>
                <a:latin typeface="+mn-lt"/>
              </a:rPr>
              <a:t>flight</a:t>
            </a:r>
          </a:p>
        </p:txBody>
      </p:sp>
      <p:sp>
        <p:nvSpPr>
          <p:cNvPr id="7" name="TextBox 6">
            <a:extLst>
              <a:ext uri="{FF2B5EF4-FFF2-40B4-BE49-F238E27FC236}">
                <a16:creationId xmlns:a16="http://schemas.microsoft.com/office/drawing/2014/main" id="{1D5535C0-BF01-46D3-9923-51708BC80626}"/>
              </a:ext>
            </a:extLst>
          </p:cNvPr>
          <p:cNvSpPr txBox="1"/>
          <p:nvPr/>
        </p:nvSpPr>
        <p:spPr>
          <a:xfrm>
            <a:off x="9566806" y="1202045"/>
            <a:ext cx="2044431" cy="584775"/>
          </a:xfrm>
          <a:prstGeom prst="rect">
            <a:avLst/>
          </a:prstGeom>
          <a:noFill/>
        </p:spPr>
        <p:txBody>
          <a:bodyPr wrap="square" rtlCol="0">
            <a:spAutoFit/>
          </a:bodyPr>
          <a:lstStyle/>
          <a:p>
            <a:r>
              <a:rPr lang="en-US" sz="3200" dirty="0">
                <a:solidFill>
                  <a:srgbClr val="FF0000"/>
                </a:solidFill>
                <a:latin typeface="+mn-lt"/>
              </a:rPr>
              <a:t>tour guide</a:t>
            </a:r>
          </a:p>
        </p:txBody>
      </p:sp>
      <p:sp>
        <p:nvSpPr>
          <p:cNvPr id="8" name="TextBox 7">
            <a:extLst>
              <a:ext uri="{FF2B5EF4-FFF2-40B4-BE49-F238E27FC236}">
                <a16:creationId xmlns:a16="http://schemas.microsoft.com/office/drawing/2014/main" id="{2E7E9CE3-5B9A-404B-BB4A-0E3810A21DFA}"/>
              </a:ext>
            </a:extLst>
          </p:cNvPr>
          <p:cNvSpPr txBox="1"/>
          <p:nvPr/>
        </p:nvSpPr>
        <p:spPr>
          <a:xfrm>
            <a:off x="971372" y="1207860"/>
            <a:ext cx="934702" cy="584775"/>
          </a:xfrm>
          <a:prstGeom prst="rect">
            <a:avLst/>
          </a:prstGeom>
          <a:noFill/>
        </p:spPr>
        <p:txBody>
          <a:bodyPr wrap="square" rtlCol="0">
            <a:spAutoFit/>
          </a:bodyPr>
          <a:lstStyle/>
          <a:p>
            <a:r>
              <a:rPr lang="en-US" sz="3200" dirty="0">
                <a:solidFill>
                  <a:srgbClr val="FF0000"/>
                </a:solidFill>
                <a:latin typeface="+mn-lt"/>
              </a:rPr>
              <a:t>jog</a:t>
            </a:r>
          </a:p>
        </p:txBody>
      </p:sp>
      <p:sp>
        <p:nvSpPr>
          <p:cNvPr id="9" name="TextBox 8">
            <a:extLst>
              <a:ext uri="{FF2B5EF4-FFF2-40B4-BE49-F238E27FC236}">
                <a16:creationId xmlns:a16="http://schemas.microsoft.com/office/drawing/2014/main" id="{7021DCA3-260B-4718-AC00-DE645DBA85FA}"/>
              </a:ext>
            </a:extLst>
          </p:cNvPr>
          <p:cNvSpPr txBox="1"/>
          <p:nvPr/>
        </p:nvSpPr>
        <p:spPr>
          <a:xfrm>
            <a:off x="2344625" y="1207859"/>
            <a:ext cx="1675573" cy="584775"/>
          </a:xfrm>
          <a:prstGeom prst="rect">
            <a:avLst/>
          </a:prstGeom>
          <a:noFill/>
        </p:spPr>
        <p:txBody>
          <a:bodyPr wrap="square" rtlCol="0">
            <a:spAutoFit/>
          </a:bodyPr>
          <a:lstStyle/>
          <a:p>
            <a:r>
              <a:rPr lang="en-US" sz="3200" dirty="0">
                <a:solidFill>
                  <a:srgbClr val="FF0000"/>
                </a:solidFill>
                <a:latin typeface="+mn-lt"/>
              </a:rPr>
              <a:t>stadium</a:t>
            </a:r>
          </a:p>
        </p:txBody>
      </p:sp>
      <p:sp>
        <p:nvSpPr>
          <p:cNvPr id="10" name="TextBox 9">
            <a:extLst>
              <a:ext uri="{FF2B5EF4-FFF2-40B4-BE49-F238E27FC236}">
                <a16:creationId xmlns:a16="http://schemas.microsoft.com/office/drawing/2014/main" id="{40203C70-BF99-4D28-9EBF-2DD74F6CE3EF}"/>
              </a:ext>
            </a:extLst>
          </p:cNvPr>
          <p:cNvSpPr txBox="1"/>
          <p:nvPr/>
        </p:nvSpPr>
        <p:spPr>
          <a:xfrm>
            <a:off x="4458749" y="1207858"/>
            <a:ext cx="1411221" cy="584775"/>
          </a:xfrm>
          <a:prstGeom prst="rect">
            <a:avLst/>
          </a:prstGeom>
          <a:noFill/>
        </p:spPr>
        <p:txBody>
          <a:bodyPr wrap="square" rtlCol="0">
            <a:spAutoFit/>
          </a:bodyPr>
          <a:lstStyle/>
          <a:p>
            <a:r>
              <a:rPr lang="en-US" sz="3200" dirty="0">
                <a:solidFill>
                  <a:srgbClr val="FF0000"/>
                </a:solidFill>
                <a:latin typeface="+mn-lt"/>
              </a:rPr>
              <a:t>ferry</a:t>
            </a:r>
          </a:p>
        </p:txBody>
      </p:sp>
      <p:sp>
        <p:nvSpPr>
          <p:cNvPr id="11" name="TextBox 10">
            <a:extLst>
              <a:ext uri="{FF2B5EF4-FFF2-40B4-BE49-F238E27FC236}">
                <a16:creationId xmlns:a16="http://schemas.microsoft.com/office/drawing/2014/main" id="{0B1CC235-6696-407E-AC46-AA401228F3E6}"/>
              </a:ext>
            </a:extLst>
          </p:cNvPr>
          <p:cNvSpPr txBox="1"/>
          <p:nvPr/>
        </p:nvSpPr>
        <p:spPr>
          <a:xfrm>
            <a:off x="5867262" y="1213986"/>
            <a:ext cx="1411221" cy="584775"/>
          </a:xfrm>
          <a:prstGeom prst="rect">
            <a:avLst/>
          </a:prstGeom>
          <a:noFill/>
        </p:spPr>
        <p:txBody>
          <a:bodyPr wrap="square" rtlCol="0">
            <a:spAutoFit/>
          </a:bodyPr>
          <a:lstStyle/>
          <a:p>
            <a:r>
              <a:rPr lang="en-US" sz="3200" dirty="0">
                <a:solidFill>
                  <a:srgbClr val="FF0000"/>
                </a:solidFill>
                <a:latin typeface="+mn-lt"/>
              </a:rPr>
              <a:t>historic</a:t>
            </a:r>
          </a:p>
        </p:txBody>
      </p:sp>
    </p:spTree>
    <p:extLst>
      <p:ext uri="{BB962C8B-B14F-4D97-AF65-F5344CB8AC3E}">
        <p14:creationId xmlns:p14="http://schemas.microsoft.com/office/powerpoint/2010/main" val="1267796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1.25E-6 2.77556E-17 L 0.22747 0.1287 " pathEditMode="relative" rAng="0" ptsTypes="AA">
                                      <p:cBhvr>
                                        <p:cTn id="6" dur="2000" fill="hold"/>
                                        <p:tgtEl>
                                          <p:spTgt spid="8"/>
                                        </p:tgtEl>
                                        <p:attrNameLst>
                                          <p:attrName>ppt_x</p:attrName>
                                          <p:attrName>ppt_y</p:attrName>
                                        </p:attrNameLst>
                                      </p:cBhvr>
                                      <p:rCtr x="11367" y="6435"/>
                                    </p:animMotion>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grpId="0" nodeType="clickEffect">
                                  <p:stCondLst>
                                    <p:cond delay="0"/>
                                  </p:stCondLst>
                                  <p:childTnLst>
                                    <p:animMotion origin="layout" path="M 4.79167E-6 -4.07407E-6 L -0.54792 0.4375 " pathEditMode="relative" rAng="0" ptsTypes="AA">
                                      <p:cBhvr>
                                        <p:cTn id="10" dur="2000" fill="hold"/>
                                        <p:tgtEl>
                                          <p:spTgt spid="6"/>
                                        </p:tgtEl>
                                        <p:attrNameLst>
                                          <p:attrName>ppt_x</p:attrName>
                                          <p:attrName>ppt_y</p:attrName>
                                        </p:attrNameLst>
                                      </p:cBhvr>
                                      <p:rCtr x="-27396" y="21875"/>
                                    </p:animMotion>
                                  </p:childTnLst>
                                </p:cTn>
                              </p:par>
                            </p:childTnLst>
                          </p:cTn>
                        </p:par>
                      </p:childTnLst>
                    </p:cTn>
                  </p:par>
                  <p:par>
                    <p:cTn id="11" fill="hold">
                      <p:stCondLst>
                        <p:cond delay="indefinite"/>
                      </p:stCondLst>
                      <p:childTnLst>
                        <p:par>
                          <p:cTn id="12" fill="hold">
                            <p:stCondLst>
                              <p:cond delay="0"/>
                            </p:stCondLst>
                            <p:childTnLst>
                              <p:par>
                                <p:cTn id="13" presetID="42" presetClass="path" presetSubtype="0" accel="50000" decel="50000" fill="hold" grpId="0" nodeType="clickEffect">
                                  <p:stCondLst>
                                    <p:cond delay="0"/>
                                  </p:stCondLst>
                                  <p:childTnLst>
                                    <p:animMotion origin="layout" path="M 2.29167E-6 2.77556E-17 L 0.43737 0.53796 " pathEditMode="relative" rAng="0" ptsTypes="AA">
                                      <p:cBhvr>
                                        <p:cTn id="14" dur="2000" fill="hold"/>
                                        <p:tgtEl>
                                          <p:spTgt spid="10"/>
                                        </p:tgtEl>
                                        <p:attrNameLst>
                                          <p:attrName>ppt_x</p:attrName>
                                          <p:attrName>ppt_y</p:attrName>
                                        </p:attrNameLst>
                                      </p:cBhvr>
                                      <p:rCtr x="21862" y="2689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1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2EB7F76-E76C-40EA-BD3E-1D3470CCABE2}"/>
              </a:ext>
            </a:extLst>
          </p:cNvPr>
          <p:cNvSpPr txBox="1"/>
          <p:nvPr/>
        </p:nvSpPr>
        <p:spPr>
          <a:xfrm>
            <a:off x="201434" y="367579"/>
            <a:ext cx="1539875" cy="641350"/>
          </a:xfrm>
          <a:prstGeom prst="rect">
            <a:avLst/>
          </a:prstGeom>
          <a:solidFill>
            <a:srgbClr val="00B050"/>
          </a:solidFill>
          <a:effectLst>
            <a:outerShdw blurRad="50800" dist="38100" dir="5400000" algn="t" rotWithShape="0">
              <a:prstClr val="black">
                <a:alpha val="40000"/>
              </a:prstClr>
            </a:outerShdw>
          </a:effectLst>
        </p:spPr>
        <p:txBody>
          <a:bodyPr>
            <a:spAutoFit/>
          </a:bodyPr>
          <a:lstStyle/>
          <a:p>
            <a:pPr>
              <a:defRPr/>
            </a:pPr>
            <a:r>
              <a:rPr lang="en-US" dirty="0">
                <a:solidFill>
                  <a:schemeClr val="bg1"/>
                </a:solidFill>
                <a:latin typeface="Calibri" pitchFamily="34" charset="0"/>
              </a:rPr>
              <a:t>Extra Practice</a:t>
            </a:r>
          </a:p>
          <a:p>
            <a:pPr>
              <a:defRPr/>
            </a:pPr>
            <a:r>
              <a:rPr lang="en-US" dirty="0">
                <a:solidFill>
                  <a:schemeClr val="bg1"/>
                </a:solidFill>
                <a:latin typeface="Calibri" pitchFamily="34" charset="0"/>
              </a:rPr>
              <a:t>WB, page 50</a:t>
            </a:r>
          </a:p>
        </p:txBody>
      </p:sp>
      <p:sp>
        <p:nvSpPr>
          <p:cNvPr id="3" name="Rectangle 2">
            <a:extLst>
              <a:ext uri="{FF2B5EF4-FFF2-40B4-BE49-F238E27FC236}">
                <a16:creationId xmlns:a16="http://schemas.microsoft.com/office/drawing/2014/main" id="{084C36C0-E7B6-44D1-9187-CF94B37489BD}"/>
              </a:ext>
            </a:extLst>
          </p:cNvPr>
          <p:cNvSpPr/>
          <p:nvPr/>
        </p:nvSpPr>
        <p:spPr>
          <a:xfrm>
            <a:off x="2015767" y="373058"/>
            <a:ext cx="9969500" cy="584775"/>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pPr>
              <a:defRPr/>
            </a:pPr>
            <a:r>
              <a:rPr lang="en-US" sz="3200" i="1" dirty="0">
                <a:solidFill>
                  <a:srgbClr val="0070C0"/>
                </a:solidFill>
                <a:latin typeface="Calibri" pitchFamily="34" charset="0"/>
              </a:rPr>
              <a:t>Complete sentences, using words in the previous slides. </a:t>
            </a:r>
          </a:p>
        </p:txBody>
      </p:sp>
      <p:sp>
        <p:nvSpPr>
          <p:cNvPr id="4" name="TextBox 3">
            <a:extLst>
              <a:ext uri="{FF2B5EF4-FFF2-40B4-BE49-F238E27FC236}">
                <a16:creationId xmlns:a16="http://schemas.microsoft.com/office/drawing/2014/main" id="{63EC00DA-020E-4E60-8DF5-EE1DC61BB93C}"/>
              </a:ext>
            </a:extLst>
          </p:cNvPr>
          <p:cNvSpPr txBox="1"/>
          <p:nvPr/>
        </p:nvSpPr>
        <p:spPr>
          <a:xfrm>
            <a:off x="0" y="-12879"/>
            <a:ext cx="12192000" cy="369332"/>
          </a:xfrm>
          <a:prstGeom prst="rect">
            <a:avLst/>
          </a:prstGeom>
          <a:solidFill>
            <a:srgbClr val="FF9933"/>
          </a:solidFill>
        </p:spPr>
        <p:txBody>
          <a:bodyPr wrap="square" rtlCol="0">
            <a:spAutoFit/>
          </a:bodyPr>
          <a:lstStyle/>
          <a:p>
            <a:r>
              <a:rPr lang="en-US" b="1" dirty="0">
                <a:solidFill>
                  <a:schemeClr val="bg1"/>
                </a:solidFill>
                <a:latin typeface="+mn-lt"/>
              </a:rPr>
              <a:t>   Unit 9                                                                                                                                                                                         Lesson 1.1</a:t>
            </a:r>
          </a:p>
        </p:txBody>
      </p:sp>
      <p:sp>
        <p:nvSpPr>
          <p:cNvPr id="6" name="Rectangle 5">
            <a:extLst>
              <a:ext uri="{FF2B5EF4-FFF2-40B4-BE49-F238E27FC236}">
                <a16:creationId xmlns:a16="http://schemas.microsoft.com/office/drawing/2014/main" id="{D47EC097-C110-49C9-8801-AAC6AA58B8A2}"/>
              </a:ext>
            </a:extLst>
          </p:cNvPr>
          <p:cNvSpPr/>
          <p:nvPr/>
        </p:nvSpPr>
        <p:spPr>
          <a:xfrm>
            <a:off x="752429" y="2248093"/>
            <a:ext cx="11121891" cy="3395417"/>
          </a:xfrm>
          <a:prstGeom prst="rect">
            <a:avLst/>
          </a:prstGeom>
        </p:spPr>
        <p:txBody>
          <a:bodyPr wrap="square">
            <a:spAutoFit/>
          </a:bodyPr>
          <a:lstStyle/>
          <a:p>
            <a:pPr>
              <a:lnSpc>
                <a:spcPct val="130000"/>
              </a:lnSpc>
              <a:spcBef>
                <a:spcPts val="600"/>
              </a:spcBef>
            </a:pPr>
            <a:r>
              <a:rPr lang="en-US" sz="3200" dirty="0">
                <a:latin typeface="+mn-lt"/>
              </a:rPr>
              <a:t>4. The ____________ gave us lots of information about the history of the building.</a:t>
            </a:r>
          </a:p>
          <a:p>
            <a:pPr>
              <a:lnSpc>
                <a:spcPct val="130000"/>
              </a:lnSpc>
              <a:spcBef>
                <a:spcPts val="600"/>
              </a:spcBef>
            </a:pPr>
            <a:r>
              <a:rPr lang="en-US" sz="3200" dirty="0">
                <a:latin typeface="+mn-lt"/>
              </a:rPr>
              <a:t>5. We went to the ____________ and watched a baseball game.</a:t>
            </a:r>
          </a:p>
          <a:p>
            <a:pPr>
              <a:lnSpc>
                <a:spcPct val="130000"/>
              </a:lnSpc>
              <a:spcBef>
                <a:spcPts val="600"/>
              </a:spcBef>
            </a:pPr>
            <a:r>
              <a:rPr lang="en-US" sz="3200" dirty="0">
                <a:latin typeface="+mn-lt"/>
              </a:rPr>
              <a:t>6. The town is famous for having many ____________ buildings. People built those in the twelfth century.</a:t>
            </a:r>
          </a:p>
        </p:txBody>
      </p:sp>
      <p:sp>
        <p:nvSpPr>
          <p:cNvPr id="7" name="TextBox 6">
            <a:extLst>
              <a:ext uri="{FF2B5EF4-FFF2-40B4-BE49-F238E27FC236}">
                <a16:creationId xmlns:a16="http://schemas.microsoft.com/office/drawing/2014/main" id="{69719B93-9DD0-4289-87F5-C1110A5E8F2A}"/>
              </a:ext>
            </a:extLst>
          </p:cNvPr>
          <p:cNvSpPr txBox="1"/>
          <p:nvPr/>
        </p:nvSpPr>
        <p:spPr>
          <a:xfrm>
            <a:off x="7717034" y="1202046"/>
            <a:ext cx="1411221" cy="584775"/>
          </a:xfrm>
          <a:prstGeom prst="rect">
            <a:avLst/>
          </a:prstGeom>
          <a:noFill/>
        </p:spPr>
        <p:txBody>
          <a:bodyPr wrap="square" rtlCol="0">
            <a:spAutoFit/>
          </a:bodyPr>
          <a:lstStyle/>
          <a:p>
            <a:r>
              <a:rPr lang="en-US" sz="3200" dirty="0">
                <a:solidFill>
                  <a:srgbClr val="FF0000"/>
                </a:solidFill>
                <a:latin typeface="+mn-lt"/>
              </a:rPr>
              <a:t>flight</a:t>
            </a:r>
          </a:p>
        </p:txBody>
      </p:sp>
      <p:sp>
        <p:nvSpPr>
          <p:cNvPr id="8" name="TextBox 7">
            <a:extLst>
              <a:ext uri="{FF2B5EF4-FFF2-40B4-BE49-F238E27FC236}">
                <a16:creationId xmlns:a16="http://schemas.microsoft.com/office/drawing/2014/main" id="{BEA2AA80-5FC8-4C43-8B1A-6999C3086994}"/>
              </a:ext>
            </a:extLst>
          </p:cNvPr>
          <p:cNvSpPr txBox="1"/>
          <p:nvPr/>
        </p:nvSpPr>
        <p:spPr>
          <a:xfrm>
            <a:off x="9566806" y="1202045"/>
            <a:ext cx="2044431" cy="584775"/>
          </a:xfrm>
          <a:prstGeom prst="rect">
            <a:avLst/>
          </a:prstGeom>
          <a:noFill/>
        </p:spPr>
        <p:txBody>
          <a:bodyPr wrap="square" rtlCol="0">
            <a:spAutoFit/>
          </a:bodyPr>
          <a:lstStyle/>
          <a:p>
            <a:r>
              <a:rPr lang="en-US" sz="3200" dirty="0">
                <a:solidFill>
                  <a:srgbClr val="FF0000"/>
                </a:solidFill>
                <a:latin typeface="+mn-lt"/>
              </a:rPr>
              <a:t>tour guide</a:t>
            </a:r>
          </a:p>
        </p:txBody>
      </p:sp>
      <p:sp>
        <p:nvSpPr>
          <p:cNvPr id="9" name="TextBox 8">
            <a:extLst>
              <a:ext uri="{FF2B5EF4-FFF2-40B4-BE49-F238E27FC236}">
                <a16:creationId xmlns:a16="http://schemas.microsoft.com/office/drawing/2014/main" id="{B7BC66C7-27F7-4977-8580-832A2D476B70}"/>
              </a:ext>
            </a:extLst>
          </p:cNvPr>
          <p:cNvSpPr txBox="1"/>
          <p:nvPr/>
        </p:nvSpPr>
        <p:spPr>
          <a:xfrm>
            <a:off x="971372" y="1207860"/>
            <a:ext cx="934702" cy="584775"/>
          </a:xfrm>
          <a:prstGeom prst="rect">
            <a:avLst/>
          </a:prstGeom>
          <a:noFill/>
        </p:spPr>
        <p:txBody>
          <a:bodyPr wrap="square" rtlCol="0">
            <a:spAutoFit/>
          </a:bodyPr>
          <a:lstStyle/>
          <a:p>
            <a:r>
              <a:rPr lang="en-US" sz="3200" dirty="0">
                <a:solidFill>
                  <a:srgbClr val="FF0000"/>
                </a:solidFill>
                <a:latin typeface="+mn-lt"/>
              </a:rPr>
              <a:t>jog</a:t>
            </a:r>
          </a:p>
        </p:txBody>
      </p:sp>
      <p:sp>
        <p:nvSpPr>
          <p:cNvPr id="10" name="TextBox 9">
            <a:extLst>
              <a:ext uri="{FF2B5EF4-FFF2-40B4-BE49-F238E27FC236}">
                <a16:creationId xmlns:a16="http://schemas.microsoft.com/office/drawing/2014/main" id="{4535F3DA-EE58-4D83-82E3-4FEEB97D1757}"/>
              </a:ext>
            </a:extLst>
          </p:cNvPr>
          <p:cNvSpPr txBox="1"/>
          <p:nvPr/>
        </p:nvSpPr>
        <p:spPr>
          <a:xfrm>
            <a:off x="2344625" y="1207859"/>
            <a:ext cx="1675573" cy="584775"/>
          </a:xfrm>
          <a:prstGeom prst="rect">
            <a:avLst/>
          </a:prstGeom>
          <a:noFill/>
        </p:spPr>
        <p:txBody>
          <a:bodyPr wrap="square" rtlCol="0">
            <a:spAutoFit/>
          </a:bodyPr>
          <a:lstStyle/>
          <a:p>
            <a:r>
              <a:rPr lang="en-US" sz="3200" dirty="0">
                <a:solidFill>
                  <a:srgbClr val="FF0000"/>
                </a:solidFill>
                <a:latin typeface="+mn-lt"/>
              </a:rPr>
              <a:t>stadium</a:t>
            </a:r>
          </a:p>
        </p:txBody>
      </p:sp>
      <p:sp>
        <p:nvSpPr>
          <p:cNvPr id="11" name="TextBox 10">
            <a:extLst>
              <a:ext uri="{FF2B5EF4-FFF2-40B4-BE49-F238E27FC236}">
                <a16:creationId xmlns:a16="http://schemas.microsoft.com/office/drawing/2014/main" id="{1BD74E8C-EC68-48EF-B509-D6E297CACCE2}"/>
              </a:ext>
            </a:extLst>
          </p:cNvPr>
          <p:cNvSpPr txBox="1"/>
          <p:nvPr/>
        </p:nvSpPr>
        <p:spPr>
          <a:xfrm>
            <a:off x="4458749" y="1207858"/>
            <a:ext cx="1411221" cy="584775"/>
          </a:xfrm>
          <a:prstGeom prst="rect">
            <a:avLst/>
          </a:prstGeom>
          <a:noFill/>
        </p:spPr>
        <p:txBody>
          <a:bodyPr wrap="square" rtlCol="0">
            <a:spAutoFit/>
          </a:bodyPr>
          <a:lstStyle/>
          <a:p>
            <a:r>
              <a:rPr lang="en-US" sz="3200" dirty="0">
                <a:solidFill>
                  <a:srgbClr val="FF0000"/>
                </a:solidFill>
                <a:latin typeface="+mn-lt"/>
              </a:rPr>
              <a:t>ferry</a:t>
            </a:r>
          </a:p>
        </p:txBody>
      </p:sp>
      <p:sp>
        <p:nvSpPr>
          <p:cNvPr id="12" name="TextBox 11">
            <a:extLst>
              <a:ext uri="{FF2B5EF4-FFF2-40B4-BE49-F238E27FC236}">
                <a16:creationId xmlns:a16="http://schemas.microsoft.com/office/drawing/2014/main" id="{76FDA5FA-70B2-44AA-8CC1-32D86222F5C4}"/>
              </a:ext>
            </a:extLst>
          </p:cNvPr>
          <p:cNvSpPr txBox="1"/>
          <p:nvPr/>
        </p:nvSpPr>
        <p:spPr>
          <a:xfrm>
            <a:off x="5867262" y="1213986"/>
            <a:ext cx="1411221" cy="584775"/>
          </a:xfrm>
          <a:prstGeom prst="rect">
            <a:avLst/>
          </a:prstGeom>
          <a:noFill/>
        </p:spPr>
        <p:txBody>
          <a:bodyPr wrap="square" rtlCol="0">
            <a:spAutoFit/>
          </a:bodyPr>
          <a:lstStyle/>
          <a:p>
            <a:r>
              <a:rPr lang="en-US" sz="3200" dirty="0">
                <a:solidFill>
                  <a:srgbClr val="FF0000"/>
                </a:solidFill>
                <a:latin typeface="+mn-lt"/>
              </a:rPr>
              <a:t>historic</a:t>
            </a:r>
          </a:p>
        </p:txBody>
      </p:sp>
    </p:spTree>
    <p:extLst>
      <p:ext uri="{BB962C8B-B14F-4D97-AF65-F5344CB8AC3E}">
        <p14:creationId xmlns:p14="http://schemas.microsoft.com/office/powerpoint/2010/main" val="3006223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4.16667E-7 -4.07407E-6 L -0.60339 0.16528 " pathEditMode="relative" rAng="0" ptsTypes="AA">
                                      <p:cBhvr>
                                        <p:cTn id="6" dur="2000" fill="hold"/>
                                        <p:tgtEl>
                                          <p:spTgt spid="8"/>
                                        </p:tgtEl>
                                        <p:attrNameLst>
                                          <p:attrName>ppt_x</p:attrName>
                                          <p:attrName>ppt_y</p:attrName>
                                        </p:attrNameLst>
                                      </p:cBhvr>
                                      <p:rCtr x="-30169" y="8264"/>
                                    </p:animMotion>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grpId="0" nodeType="clickEffect">
                                  <p:stCondLst>
                                    <p:cond delay="0"/>
                                  </p:stCondLst>
                                  <p:childTnLst>
                                    <p:animMotion origin="layout" path="M 2.5E-6 2.77556E-17 L 0.16771 0.35579 " pathEditMode="relative" rAng="0" ptsTypes="AA">
                                      <p:cBhvr>
                                        <p:cTn id="10" dur="2000" fill="hold"/>
                                        <p:tgtEl>
                                          <p:spTgt spid="10"/>
                                        </p:tgtEl>
                                        <p:attrNameLst>
                                          <p:attrName>ppt_x</p:attrName>
                                          <p:attrName>ppt_y</p:attrName>
                                        </p:attrNameLst>
                                      </p:cBhvr>
                                      <p:rCtr x="8385" y="17778"/>
                                    </p:animMotion>
                                  </p:childTnLst>
                                </p:cTn>
                              </p:par>
                            </p:childTnLst>
                          </p:cTn>
                        </p:par>
                      </p:childTnLst>
                    </p:cTn>
                  </p:par>
                  <p:par>
                    <p:cTn id="11" fill="hold">
                      <p:stCondLst>
                        <p:cond delay="indefinite"/>
                      </p:stCondLst>
                      <p:childTnLst>
                        <p:par>
                          <p:cTn id="12" fill="hold">
                            <p:stCondLst>
                              <p:cond delay="0"/>
                            </p:stCondLst>
                            <p:childTnLst>
                              <p:par>
                                <p:cTn id="13" presetID="42" presetClass="path" presetSubtype="0" accel="50000" decel="50000" fill="hold" grpId="0" nodeType="clickEffect">
                                  <p:stCondLst>
                                    <p:cond delay="0"/>
                                  </p:stCondLst>
                                  <p:childTnLst>
                                    <p:animMotion origin="layout" path="M -2.5E-6 4.07407E-6 L 0.16771 0.46574 " pathEditMode="relative" rAng="0" ptsTypes="AA">
                                      <p:cBhvr>
                                        <p:cTn id="14" dur="2000" fill="hold"/>
                                        <p:tgtEl>
                                          <p:spTgt spid="12"/>
                                        </p:tgtEl>
                                        <p:attrNameLst>
                                          <p:attrName>ppt_x</p:attrName>
                                          <p:attrName>ppt_y</p:attrName>
                                        </p:attrNameLst>
                                      </p:cBhvr>
                                      <p:rCtr x="8385" y="2328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1"/>
          <p:cNvPicPr>
            <a:picLocks noChangeAspect="1"/>
          </p:cNvPicPr>
          <p:nvPr/>
        </p:nvPicPr>
        <p:blipFill>
          <a:blip r:embed="rId2"/>
          <a:srcRect/>
          <a:stretch>
            <a:fillRect/>
          </a:stretch>
        </p:blipFill>
        <p:spPr bwMode="auto">
          <a:xfrm>
            <a:off x="3384550" y="392113"/>
            <a:ext cx="8767763" cy="5994400"/>
          </a:xfrm>
          <a:prstGeom prst="rect">
            <a:avLst/>
          </a:prstGeom>
          <a:noFill/>
          <a:ln w="9525">
            <a:noFill/>
            <a:miter lim="800000"/>
            <a:headEnd/>
            <a:tailEnd/>
          </a:ln>
        </p:spPr>
      </p:pic>
      <p:sp>
        <p:nvSpPr>
          <p:cNvPr id="4" name="Oval Callout 3"/>
          <p:cNvSpPr/>
          <p:nvPr/>
        </p:nvSpPr>
        <p:spPr>
          <a:xfrm>
            <a:off x="4494213" y="474663"/>
            <a:ext cx="3113087" cy="1296987"/>
          </a:xfrm>
          <a:prstGeom prst="wedgeEllipseCallout">
            <a:avLst>
              <a:gd name="adj1" fmla="val 46453"/>
              <a:gd name="adj2" fmla="val 80000"/>
            </a:avLst>
          </a:prstGeom>
          <a:solidFill>
            <a:schemeClr val="bg1"/>
          </a:solidFill>
          <a:ln>
            <a:solidFill>
              <a:srgbClr val="7030A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2800" dirty="0">
                <a:solidFill>
                  <a:srgbClr val="7030A0"/>
                </a:solidFill>
              </a:rPr>
              <a:t>It’s reading time….</a:t>
            </a:r>
            <a:endParaRPr lang="en-US" dirty="0">
              <a:solidFill>
                <a:srgbClr val="7030A0"/>
              </a:solidFill>
            </a:endParaRPr>
          </a:p>
        </p:txBody>
      </p:sp>
      <p:pic>
        <p:nvPicPr>
          <p:cNvPr id="5" name="Picture 4"/>
          <p:cNvPicPr>
            <a:picLocks noChangeAspect="1"/>
          </p:cNvPicPr>
          <p:nvPr/>
        </p:nvPicPr>
        <p:blipFill>
          <a:blip r:embed="rId3"/>
          <a:stretch>
            <a:fillRect/>
          </a:stretch>
        </p:blipFill>
        <p:spPr>
          <a:xfrm>
            <a:off x="-323850" y="1460500"/>
            <a:ext cx="4086225" cy="835025"/>
          </a:xfrm>
          <a:prstGeom prst="rect">
            <a:avLst/>
          </a:prstGeom>
          <a:effectLst>
            <a:outerShdw blurRad="50800" dist="38100" dir="5400000" algn="t" rotWithShape="0">
              <a:prstClr val="black">
                <a:alpha val="40000"/>
              </a:prstClr>
            </a:outerShdw>
          </a:effectLst>
        </p:spPr>
      </p:pic>
      <p:sp>
        <p:nvSpPr>
          <p:cNvPr id="6" name="TextBox 5">
            <a:extLst>
              <a:ext uri="{FF2B5EF4-FFF2-40B4-BE49-F238E27FC236}">
                <a16:creationId xmlns:a16="http://schemas.microsoft.com/office/drawing/2014/main" id="{AD94115B-FD16-461B-8FEB-FE788EE62CD1}"/>
              </a:ext>
            </a:extLst>
          </p:cNvPr>
          <p:cNvSpPr txBox="1"/>
          <p:nvPr/>
        </p:nvSpPr>
        <p:spPr>
          <a:xfrm>
            <a:off x="0" y="-12879"/>
            <a:ext cx="12192000" cy="369332"/>
          </a:xfrm>
          <a:prstGeom prst="rect">
            <a:avLst/>
          </a:prstGeom>
          <a:solidFill>
            <a:srgbClr val="FF9933"/>
          </a:solidFill>
        </p:spPr>
        <p:txBody>
          <a:bodyPr wrap="square" rtlCol="0">
            <a:spAutoFit/>
          </a:bodyPr>
          <a:lstStyle/>
          <a:p>
            <a:r>
              <a:rPr lang="en-US" b="1" dirty="0">
                <a:solidFill>
                  <a:schemeClr val="bg1"/>
                </a:solidFill>
                <a:latin typeface="+mn-lt"/>
              </a:rPr>
              <a:t>   Unit 9                                                                                                                                                                                         Lesson 1.1</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3"/>
          <p:cNvSpPr>
            <a:spLocks noChangeArrowheads="1"/>
          </p:cNvSpPr>
          <p:nvPr/>
        </p:nvSpPr>
        <p:spPr bwMode="auto">
          <a:xfrm>
            <a:off x="1112838" y="3206750"/>
            <a:ext cx="10899775" cy="1066800"/>
          </a:xfrm>
          <a:prstGeom prst="rect">
            <a:avLst/>
          </a:prstGeom>
          <a:noFill/>
          <a:ln w="9525">
            <a:noFill/>
            <a:miter lim="800000"/>
            <a:headEnd/>
            <a:tailEnd/>
          </a:ln>
        </p:spPr>
        <p:txBody>
          <a:bodyPr>
            <a:spAutoFit/>
          </a:bodyPr>
          <a:lstStyle/>
          <a:p>
            <a:r>
              <a:rPr lang="en-US" sz="3200"/>
              <a:t>a. Read </a:t>
            </a:r>
            <a:r>
              <a:rPr lang="en-US" sz="3200" b="1"/>
              <a:t>J</a:t>
            </a:r>
            <a:r>
              <a:rPr lang="en-US" sz="3200"/>
              <a:t>ane's email to her friend. Where is </a:t>
            </a:r>
            <a:r>
              <a:rPr lang="en-US" sz="3200" b="1"/>
              <a:t>J</a:t>
            </a:r>
            <a:r>
              <a:rPr lang="en-US" sz="3200"/>
              <a:t>ane</a:t>
            </a:r>
            <a:r>
              <a:rPr lang="en-US" sz="3200" b="1"/>
              <a:t>?</a:t>
            </a:r>
            <a:r>
              <a:rPr lang="en-US" sz="3200"/>
              <a:t> </a:t>
            </a:r>
            <a:br>
              <a:rPr lang="en-US" sz="3200"/>
            </a:br>
            <a:endParaRPr lang="en-US" sz="3200">
              <a:latin typeface="Calibri" pitchFamily="34" charset="0"/>
            </a:endParaRPr>
          </a:p>
        </p:txBody>
      </p:sp>
      <p:sp>
        <p:nvSpPr>
          <p:cNvPr id="2" name="Rectangle 1"/>
          <p:cNvSpPr/>
          <p:nvPr/>
        </p:nvSpPr>
        <p:spPr>
          <a:xfrm>
            <a:off x="596900" y="1039813"/>
            <a:ext cx="11458575" cy="1739900"/>
          </a:xfrm>
          <a:prstGeom prst="rect">
            <a:avLst/>
          </a:prstGeom>
          <a:solidFill>
            <a:schemeClr val="bg1"/>
          </a:solidFill>
          <a:ln>
            <a:noFill/>
          </a:ln>
          <a:effectLst>
            <a:outerShdw blurRad="50800" dist="38100" dir="5400000" algn="t" rotWithShape="0">
              <a:prstClr val="black">
                <a:alpha val="40000"/>
              </a:prstClr>
            </a:outerShdw>
          </a:effectLst>
        </p:spPr>
        <p:txBody>
          <a:bodyPr>
            <a:spAutoFit/>
          </a:bodyPr>
          <a:lstStyle/>
          <a:p>
            <a:pPr>
              <a:defRPr/>
            </a:pPr>
            <a:r>
              <a:rPr lang="en-US" sz="3600" i="1">
                <a:solidFill>
                  <a:srgbClr val="0070C0"/>
                </a:solidFill>
                <a:latin typeface="Calibri" pitchFamily="34" charset="0"/>
              </a:rPr>
              <a:t>Read the instruction quickly. Underline the key words. What are we going to do? </a:t>
            </a:r>
          </a:p>
          <a:p>
            <a:pPr>
              <a:defRPr/>
            </a:pPr>
            <a:r>
              <a:rPr lang="en-US" sz="3600" i="1">
                <a:solidFill>
                  <a:srgbClr val="FF0000"/>
                </a:solidFill>
                <a:latin typeface="Calibri" pitchFamily="34" charset="0"/>
              </a:rPr>
              <a:t>Read and choose the correct answer.</a:t>
            </a:r>
          </a:p>
        </p:txBody>
      </p:sp>
      <p:sp>
        <p:nvSpPr>
          <p:cNvPr id="3" name="Rectangle 2"/>
          <p:cNvSpPr/>
          <p:nvPr/>
        </p:nvSpPr>
        <p:spPr>
          <a:xfrm>
            <a:off x="565150" y="4646613"/>
            <a:ext cx="6096000" cy="460375"/>
          </a:xfrm>
          <a:prstGeom prst="rect">
            <a:avLst/>
          </a:prstGeom>
        </p:spPr>
        <p:txBody>
          <a:bodyPr>
            <a:spAutoFit/>
          </a:bodyPr>
          <a:lstStyle/>
          <a:p>
            <a:pPr fontAlgn="auto">
              <a:spcBef>
                <a:spcPts val="0"/>
              </a:spcBef>
              <a:spcAft>
                <a:spcPts val="0"/>
              </a:spcAft>
              <a:defRPr/>
            </a:pPr>
            <a:endParaRPr lang="en-US" sz="2400" i="1" dirty="0">
              <a:solidFill>
                <a:srgbClr val="00B0F0"/>
              </a:solidFill>
              <a:latin typeface="+mj-lt"/>
              <a:cs typeface="+mn-cs"/>
            </a:endParaRPr>
          </a:p>
        </p:txBody>
      </p:sp>
      <p:sp>
        <p:nvSpPr>
          <p:cNvPr id="19" name="TextBox 18"/>
          <p:cNvSpPr txBox="1"/>
          <p:nvPr/>
        </p:nvSpPr>
        <p:spPr>
          <a:xfrm>
            <a:off x="204788" y="457200"/>
            <a:ext cx="1604962" cy="400050"/>
          </a:xfrm>
          <a:prstGeom prst="rect">
            <a:avLst/>
          </a:prstGeom>
          <a:solidFill>
            <a:srgbClr val="00B050"/>
          </a:solidFill>
          <a:effectLst>
            <a:outerShdw blurRad="50800" dist="38100" dir="5400000" algn="t" rotWithShape="0">
              <a:prstClr val="black">
                <a:alpha val="40000"/>
              </a:prstClr>
            </a:outerShdw>
          </a:effectLst>
        </p:spPr>
        <p:txBody>
          <a:bodyPr>
            <a:spAutoFit/>
          </a:bodyPr>
          <a:lstStyle/>
          <a:p>
            <a:pPr fontAlgn="auto">
              <a:spcBef>
                <a:spcPts val="0"/>
              </a:spcBef>
              <a:spcAft>
                <a:spcPts val="0"/>
              </a:spcAft>
              <a:defRPr/>
            </a:pPr>
            <a:r>
              <a:rPr lang="en-US" sz="2000" b="1" dirty="0">
                <a:solidFill>
                  <a:schemeClr val="bg1"/>
                </a:solidFill>
                <a:latin typeface="+mn-lt"/>
                <a:cs typeface="+mn-cs"/>
              </a:rPr>
              <a:t>Pre - reading</a:t>
            </a:r>
          </a:p>
        </p:txBody>
      </p:sp>
      <p:sp>
        <p:nvSpPr>
          <p:cNvPr id="22544" name="Line 16"/>
          <p:cNvSpPr>
            <a:spLocks noChangeShapeType="1"/>
          </p:cNvSpPr>
          <p:nvPr/>
        </p:nvSpPr>
        <p:spPr bwMode="auto">
          <a:xfrm>
            <a:off x="1649413" y="3698875"/>
            <a:ext cx="941387" cy="0"/>
          </a:xfrm>
          <a:prstGeom prst="line">
            <a:avLst/>
          </a:prstGeom>
          <a:noFill/>
          <a:ln w="38100">
            <a:solidFill>
              <a:srgbClr val="FF0000"/>
            </a:solidFill>
            <a:round/>
            <a:headEnd/>
            <a:tailEnd/>
          </a:ln>
        </p:spPr>
        <p:txBody>
          <a:bodyPr/>
          <a:lstStyle/>
          <a:p>
            <a:endParaRPr lang="en-US"/>
          </a:p>
        </p:txBody>
      </p:sp>
      <p:sp>
        <p:nvSpPr>
          <p:cNvPr id="22545" name="Line 17"/>
          <p:cNvSpPr>
            <a:spLocks noChangeShapeType="1"/>
          </p:cNvSpPr>
          <p:nvPr/>
        </p:nvSpPr>
        <p:spPr bwMode="auto">
          <a:xfrm flipV="1">
            <a:off x="2771775" y="3698875"/>
            <a:ext cx="2201863" cy="14288"/>
          </a:xfrm>
          <a:prstGeom prst="line">
            <a:avLst/>
          </a:prstGeom>
          <a:noFill/>
          <a:ln w="38100">
            <a:solidFill>
              <a:srgbClr val="FF0000"/>
            </a:solidFill>
            <a:round/>
            <a:headEnd/>
            <a:tailEnd/>
          </a:ln>
        </p:spPr>
        <p:txBody>
          <a:bodyPr/>
          <a:lstStyle/>
          <a:p>
            <a:endParaRPr lang="en-US"/>
          </a:p>
        </p:txBody>
      </p:sp>
      <p:sp>
        <p:nvSpPr>
          <p:cNvPr id="22546" name="Line 18"/>
          <p:cNvSpPr>
            <a:spLocks noChangeShapeType="1"/>
          </p:cNvSpPr>
          <p:nvPr/>
        </p:nvSpPr>
        <p:spPr bwMode="auto">
          <a:xfrm>
            <a:off x="7593013" y="3698875"/>
            <a:ext cx="1120775" cy="0"/>
          </a:xfrm>
          <a:prstGeom prst="line">
            <a:avLst/>
          </a:prstGeom>
          <a:noFill/>
          <a:ln w="38100">
            <a:solidFill>
              <a:srgbClr val="FF0000"/>
            </a:solidFill>
            <a:round/>
            <a:headEnd/>
            <a:tailEnd/>
          </a:ln>
        </p:spPr>
        <p:txBody>
          <a:bodyPr/>
          <a:lstStyle/>
          <a:p>
            <a:endParaRPr lang="en-US"/>
          </a:p>
        </p:txBody>
      </p:sp>
      <p:sp>
        <p:nvSpPr>
          <p:cNvPr id="22547" name="Line 19"/>
          <p:cNvSpPr>
            <a:spLocks noChangeShapeType="1"/>
          </p:cNvSpPr>
          <p:nvPr/>
        </p:nvSpPr>
        <p:spPr bwMode="auto">
          <a:xfrm>
            <a:off x="9269413" y="3713163"/>
            <a:ext cx="941387" cy="0"/>
          </a:xfrm>
          <a:prstGeom prst="line">
            <a:avLst/>
          </a:prstGeom>
          <a:noFill/>
          <a:ln w="38100">
            <a:solidFill>
              <a:srgbClr val="FF0000"/>
            </a:solidFill>
            <a:round/>
            <a:headEnd/>
            <a:tailEnd/>
          </a:ln>
        </p:spPr>
        <p:txBody>
          <a:bodyPr/>
          <a:lstStyle/>
          <a:p>
            <a:endParaRPr lang="en-US"/>
          </a:p>
        </p:txBody>
      </p:sp>
      <p:sp>
        <p:nvSpPr>
          <p:cNvPr id="11" name="TextBox 10">
            <a:extLst>
              <a:ext uri="{FF2B5EF4-FFF2-40B4-BE49-F238E27FC236}">
                <a16:creationId xmlns:a16="http://schemas.microsoft.com/office/drawing/2014/main" id="{CB198867-8732-43FB-87F7-855FCEFD5E53}"/>
              </a:ext>
            </a:extLst>
          </p:cNvPr>
          <p:cNvSpPr txBox="1"/>
          <p:nvPr/>
        </p:nvSpPr>
        <p:spPr>
          <a:xfrm>
            <a:off x="0" y="-12879"/>
            <a:ext cx="12192000" cy="369332"/>
          </a:xfrm>
          <a:prstGeom prst="rect">
            <a:avLst/>
          </a:prstGeom>
          <a:solidFill>
            <a:srgbClr val="FF9933"/>
          </a:solidFill>
        </p:spPr>
        <p:txBody>
          <a:bodyPr wrap="square" rtlCol="0">
            <a:spAutoFit/>
          </a:bodyPr>
          <a:lstStyle/>
          <a:p>
            <a:r>
              <a:rPr lang="en-US" b="1" dirty="0">
                <a:solidFill>
                  <a:schemeClr val="bg1"/>
                </a:solidFill>
                <a:latin typeface="+mn-lt"/>
              </a:rPr>
              <a:t>   Unit 9                                                                                                                                                                                         Lesson 1.1</a:t>
            </a:r>
          </a:p>
        </p:txBody>
      </p:sp>
      <p:pic>
        <p:nvPicPr>
          <p:cNvPr id="4" name="Picture 3">
            <a:extLst>
              <a:ext uri="{FF2B5EF4-FFF2-40B4-BE49-F238E27FC236}">
                <a16:creationId xmlns:a16="http://schemas.microsoft.com/office/drawing/2014/main" id="{B1E5A4E9-650A-4A00-B6F5-CB919B2109EB}"/>
              </a:ext>
            </a:extLst>
          </p:cNvPr>
          <p:cNvPicPr>
            <a:picLocks noChangeAspect="1"/>
          </p:cNvPicPr>
          <p:nvPr/>
        </p:nvPicPr>
        <p:blipFill>
          <a:blip r:embed="rId2"/>
          <a:stretch>
            <a:fillRect/>
          </a:stretch>
        </p:blipFill>
        <p:spPr>
          <a:xfrm>
            <a:off x="1460195" y="4183185"/>
            <a:ext cx="9255029" cy="100964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2544"/>
                                        </p:tgtEl>
                                        <p:attrNameLst>
                                          <p:attrName>style.visibility</p:attrName>
                                        </p:attrNameLst>
                                      </p:cBhvr>
                                      <p:to>
                                        <p:strVal val="visible"/>
                                      </p:to>
                                    </p:set>
                                    <p:animEffect transition="in" filter="blinds(horizontal)">
                                      <p:cBhvr>
                                        <p:cTn id="7" dur="500"/>
                                        <p:tgtEl>
                                          <p:spTgt spid="2254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22545"/>
                                        </p:tgtEl>
                                        <p:attrNameLst>
                                          <p:attrName>style.visibility</p:attrName>
                                        </p:attrNameLst>
                                      </p:cBhvr>
                                      <p:to>
                                        <p:strVal val="visible"/>
                                      </p:to>
                                    </p:set>
                                    <p:animEffect transition="in" filter="blinds(horizontal)">
                                      <p:cBhvr>
                                        <p:cTn id="12" dur="500"/>
                                        <p:tgtEl>
                                          <p:spTgt spid="22545"/>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22546"/>
                                        </p:tgtEl>
                                        <p:attrNameLst>
                                          <p:attrName>style.visibility</p:attrName>
                                        </p:attrNameLst>
                                      </p:cBhvr>
                                      <p:to>
                                        <p:strVal val="visible"/>
                                      </p:to>
                                    </p:set>
                                    <p:animEffect transition="in" filter="blinds(horizontal)">
                                      <p:cBhvr>
                                        <p:cTn id="17" dur="500"/>
                                        <p:tgtEl>
                                          <p:spTgt spid="22546"/>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22547"/>
                                        </p:tgtEl>
                                        <p:attrNameLst>
                                          <p:attrName>style.visibility</p:attrName>
                                        </p:attrNameLst>
                                      </p:cBhvr>
                                      <p:to>
                                        <p:strVal val="visible"/>
                                      </p:to>
                                    </p:set>
                                    <p:animEffect transition="in" filter="blinds(horizontal)">
                                      <p:cBhvr>
                                        <p:cTn id="22" dur="500"/>
                                        <p:tgtEl>
                                          <p:spTgt spid="22547"/>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2">
                                            <p:txEl>
                                              <p:pRg st="1" end="1"/>
                                            </p:txEl>
                                          </p:spTgt>
                                        </p:tgtEl>
                                        <p:attrNameLst>
                                          <p:attrName>style.visibility</p:attrName>
                                        </p:attrNameLst>
                                      </p:cBhvr>
                                      <p:to>
                                        <p:strVal val="visible"/>
                                      </p:to>
                                    </p:set>
                                    <p:animEffect transition="in" filter="circle(in)">
                                      <p:cBhvr>
                                        <p:cTn id="27" dur="20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44" grpId="0" animBg="1"/>
      <p:bldP spid="22545" grpId="0" animBg="1"/>
      <p:bldP spid="22546" grpId="0" animBg="1"/>
      <p:bldP spid="2254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8100239-A6B6-4295-A305-D9E14336686F}"/>
              </a:ext>
            </a:extLst>
          </p:cNvPr>
          <p:cNvSpPr/>
          <p:nvPr/>
        </p:nvSpPr>
        <p:spPr>
          <a:xfrm>
            <a:off x="216369" y="798970"/>
            <a:ext cx="11759261" cy="5821850"/>
          </a:xfrm>
          <a:prstGeom prst="rect">
            <a:avLst/>
          </a:prstGeom>
        </p:spPr>
        <p:txBody>
          <a:bodyPr wrap="square">
            <a:spAutoFit/>
          </a:bodyPr>
          <a:lstStyle/>
          <a:p>
            <a:pPr algn="just">
              <a:lnSpc>
                <a:spcPct val="120000"/>
              </a:lnSpc>
            </a:pPr>
            <a:r>
              <a:rPr lang="en-US" sz="2600" dirty="0">
                <a:latin typeface="+mn-lt"/>
              </a:rPr>
              <a:t> Hi Sammy, </a:t>
            </a:r>
          </a:p>
          <a:p>
            <a:pPr algn="just">
              <a:lnSpc>
                <a:spcPct val="120000"/>
              </a:lnSpc>
            </a:pPr>
            <a:r>
              <a:rPr lang="en-US" sz="2600" dirty="0">
                <a:latin typeface="+mn-lt"/>
              </a:rPr>
              <a:t>I'm here in the United States and having a great time! We arrived on Wednesday and visited the Lincoln Memorial and Georgetown. Georgetown is a historic area in Washington, D.C. The food here is great. I ate a hot dog. It's a traditional American street food. I really liked it. Tomorrow, we're going to the White House with a tour guide and taking a boat trip along the Potomac River. We're going to the National Air and Space Museum on our last day in Washington, D.C. On Friday, we will get a flight to New York City. I'm looking forward to going on the Staten Island Ferry to see the Statue of Liberty and going to Yankee Stadium. The weather here is warm and sunny and the people are very friendly. I hope you're enjoying your summer holiday back in London. I wish you were here. </a:t>
            </a:r>
          </a:p>
          <a:p>
            <a:pPr algn="just">
              <a:lnSpc>
                <a:spcPct val="120000"/>
              </a:lnSpc>
            </a:pPr>
            <a:r>
              <a:rPr lang="en-US" sz="2600" dirty="0">
                <a:latin typeface="+mn-lt"/>
              </a:rPr>
              <a:t>Jane</a:t>
            </a:r>
          </a:p>
        </p:txBody>
      </p:sp>
      <p:sp>
        <p:nvSpPr>
          <p:cNvPr id="2" name="Rectangle 1"/>
          <p:cNvSpPr/>
          <p:nvPr/>
        </p:nvSpPr>
        <p:spPr>
          <a:xfrm>
            <a:off x="2127250" y="347281"/>
            <a:ext cx="9928225" cy="584775"/>
          </a:xfrm>
          <a:prstGeom prst="rect">
            <a:avLst/>
          </a:prstGeom>
          <a:solidFill>
            <a:schemeClr val="bg1"/>
          </a:solidFill>
          <a:ln>
            <a:noFill/>
          </a:ln>
          <a:effectLst>
            <a:outerShdw blurRad="50800" dist="38100" dir="5400000" algn="t" rotWithShape="0">
              <a:prstClr val="black">
                <a:alpha val="40000"/>
              </a:prstClr>
            </a:outerShdw>
          </a:effectLst>
        </p:spPr>
        <p:txBody>
          <a:bodyPr>
            <a:spAutoFit/>
          </a:bodyPr>
          <a:lstStyle/>
          <a:p>
            <a:pPr>
              <a:defRPr/>
            </a:pPr>
            <a:r>
              <a:rPr lang="en-US" sz="3200" i="1" dirty="0">
                <a:solidFill>
                  <a:srgbClr val="0070C0"/>
                </a:solidFill>
                <a:latin typeface="Calibri" pitchFamily="34" charset="0"/>
              </a:rPr>
              <a:t>Skim the text. Choose the answer. </a:t>
            </a:r>
          </a:p>
        </p:txBody>
      </p:sp>
      <p:sp>
        <p:nvSpPr>
          <p:cNvPr id="22530" name="TextBox 3"/>
          <p:cNvSpPr txBox="1">
            <a:spLocks noChangeArrowheads="1"/>
          </p:cNvSpPr>
          <p:nvPr/>
        </p:nvSpPr>
        <p:spPr bwMode="auto">
          <a:xfrm>
            <a:off x="5840413" y="1670050"/>
            <a:ext cx="185737" cy="369888"/>
          </a:xfrm>
          <a:prstGeom prst="rect">
            <a:avLst/>
          </a:prstGeom>
          <a:noFill/>
          <a:ln w="9525">
            <a:noFill/>
            <a:miter lim="800000"/>
            <a:headEnd/>
            <a:tailEnd/>
          </a:ln>
        </p:spPr>
        <p:txBody>
          <a:bodyPr wrap="none">
            <a:spAutoFit/>
          </a:bodyPr>
          <a:lstStyle/>
          <a:p>
            <a:endParaRPr lang="en-US">
              <a:latin typeface="Calibri" pitchFamily="34" charset="0"/>
            </a:endParaRPr>
          </a:p>
        </p:txBody>
      </p:sp>
      <p:sp>
        <p:nvSpPr>
          <p:cNvPr id="11" name="TextBox 10"/>
          <p:cNvSpPr txBox="1"/>
          <p:nvPr/>
        </p:nvSpPr>
        <p:spPr>
          <a:xfrm>
            <a:off x="0" y="457200"/>
            <a:ext cx="1941513" cy="400050"/>
          </a:xfrm>
          <a:prstGeom prst="rect">
            <a:avLst/>
          </a:prstGeom>
          <a:solidFill>
            <a:srgbClr val="00B050"/>
          </a:solidFill>
          <a:effectLst>
            <a:outerShdw blurRad="50800" dist="38100" dir="5400000" algn="t" rotWithShape="0">
              <a:prstClr val="black">
                <a:alpha val="40000"/>
              </a:prstClr>
            </a:outerShdw>
          </a:effectLst>
        </p:spPr>
        <p:txBody>
          <a:bodyPr>
            <a:spAutoFit/>
          </a:bodyPr>
          <a:lstStyle/>
          <a:p>
            <a:pPr fontAlgn="auto">
              <a:spcBef>
                <a:spcPts val="0"/>
              </a:spcBef>
              <a:spcAft>
                <a:spcPts val="0"/>
              </a:spcAft>
              <a:defRPr/>
            </a:pPr>
            <a:r>
              <a:rPr lang="en-US" sz="2000" b="1" dirty="0">
                <a:solidFill>
                  <a:schemeClr val="bg1"/>
                </a:solidFill>
                <a:latin typeface="+mn-lt"/>
                <a:cs typeface="+mn-cs"/>
              </a:rPr>
              <a:t>While - reading</a:t>
            </a:r>
          </a:p>
        </p:txBody>
      </p:sp>
      <p:sp>
        <p:nvSpPr>
          <p:cNvPr id="48140" name="Text Box 12"/>
          <p:cNvSpPr txBox="1">
            <a:spLocks noChangeArrowheads="1"/>
          </p:cNvSpPr>
          <p:nvPr/>
        </p:nvSpPr>
        <p:spPr bwMode="auto">
          <a:xfrm>
            <a:off x="8052762" y="455806"/>
            <a:ext cx="3019425" cy="476250"/>
          </a:xfrm>
          <a:prstGeom prst="rect">
            <a:avLst/>
          </a:prstGeom>
          <a:solidFill>
            <a:srgbClr val="FFFF99"/>
          </a:solidFill>
          <a:ln w="19050">
            <a:solidFill>
              <a:schemeClr val="tx1"/>
            </a:solidFill>
            <a:miter lim="800000"/>
            <a:headEnd/>
            <a:tailEnd/>
          </a:ln>
        </p:spPr>
        <p:txBody>
          <a:bodyPr>
            <a:spAutoFit/>
          </a:bodyPr>
          <a:lstStyle/>
          <a:p>
            <a:pPr>
              <a:spcBef>
                <a:spcPct val="50000"/>
              </a:spcBef>
            </a:pPr>
            <a:r>
              <a:rPr lang="en-US" sz="2400" b="1" dirty="0">
                <a:solidFill>
                  <a:srgbClr val="FF0000"/>
                </a:solidFill>
              </a:rPr>
              <a:t>1. Washington, D.C</a:t>
            </a:r>
          </a:p>
        </p:txBody>
      </p:sp>
      <p:sp>
        <p:nvSpPr>
          <p:cNvPr id="8" name="TextBox 7">
            <a:extLst>
              <a:ext uri="{FF2B5EF4-FFF2-40B4-BE49-F238E27FC236}">
                <a16:creationId xmlns:a16="http://schemas.microsoft.com/office/drawing/2014/main" id="{6D6DC21D-BB4B-4E07-A46E-0013DD8F3F5F}"/>
              </a:ext>
            </a:extLst>
          </p:cNvPr>
          <p:cNvSpPr txBox="1"/>
          <p:nvPr/>
        </p:nvSpPr>
        <p:spPr>
          <a:xfrm>
            <a:off x="0" y="-12879"/>
            <a:ext cx="12192000" cy="369332"/>
          </a:xfrm>
          <a:prstGeom prst="rect">
            <a:avLst/>
          </a:prstGeom>
          <a:solidFill>
            <a:srgbClr val="FF9933"/>
          </a:solidFill>
        </p:spPr>
        <p:txBody>
          <a:bodyPr wrap="square" rtlCol="0">
            <a:spAutoFit/>
          </a:bodyPr>
          <a:lstStyle/>
          <a:p>
            <a:r>
              <a:rPr lang="en-US" b="1" dirty="0">
                <a:solidFill>
                  <a:schemeClr val="bg1"/>
                </a:solidFill>
                <a:latin typeface="+mn-lt"/>
              </a:rPr>
              <a:t>   Unit 9                                                                                                                                                                                         Lesson 1.1</a:t>
            </a:r>
          </a:p>
        </p:txBody>
      </p:sp>
      <p:cxnSp>
        <p:nvCxnSpPr>
          <p:cNvPr id="5" name="Straight Connector 4">
            <a:extLst>
              <a:ext uri="{FF2B5EF4-FFF2-40B4-BE49-F238E27FC236}">
                <a16:creationId xmlns:a16="http://schemas.microsoft.com/office/drawing/2014/main" id="{45B62542-F292-43E9-B13B-8C742323153A}"/>
              </a:ext>
            </a:extLst>
          </p:cNvPr>
          <p:cNvCxnSpPr/>
          <p:nvPr/>
        </p:nvCxnSpPr>
        <p:spPr>
          <a:xfrm>
            <a:off x="360608" y="2678806"/>
            <a:ext cx="221516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48140"/>
                                        </p:tgtEl>
                                        <p:attrNameLst>
                                          <p:attrName>style.visibility</p:attrName>
                                        </p:attrNameLst>
                                      </p:cBhvr>
                                      <p:to>
                                        <p:strVal val="visible"/>
                                      </p:to>
                                    </p:set>
                                    <p:animEffect transition="in" filter="blinds(horizontal)">
                                      <p:cBhvr>
                                        <p:cTn id="12" dur="500"/>
                                        <p:tgtEl>
                                          <p:spTgt spid="481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4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96900" y="1039813"/>
            <a:ext cx="11458575" cy="1200150"/>
          </a:xfrm>
          <a:prstGeom prst="rect">
            <a:avLst/>
          </a:prstGeom>
          <a:solidFill>
            <a:schemeClr val="bg1"/>
          </a:solidFill>
          <a:ln>
            <a:noFill/>
          </a:ln>
          <a:effectLst>
            <a:outerShdw blurRad="50800" dist="38100" dir="5400000" algn="t" rotWithShape="0">
              <a:prstClr val="black">
                <a:alpha val="40000"/>
              </a:prstClr>
            </a:outerShdw>
          </a:effectLst>
        </p:spPr>
        <p:txBody>
          <a:bodyPr>
            <a:spAutoFit/>
          </a:bodyPr>
          <a:lstStyle/>
          <a:p>
            <a:pPr fontAlgn="auto">
              <a:spcBef>
                <a:spcPts val="0"/>
              </a:spcBef>
              <a:spcAft>
                <a:spcPts val="0"/>
              </a:spcAft>
              <a:defRPr/>
            </a:pPr>
            <a:r>
              <a:rPr lang="en-US" sz="3600" i="1" dirty="0">
                <a:solidFill>
                  <a:srgbClr val="0070C0"/>
                </a:solidFill>
                <a:latin typeface="+mn-lt"/>
                <a:cs typeface="+mn-cs"/>
              </a:rPr>
              <a:t>Read the instruction quickly.  What are we going to do? </a:t>
            </a:r>
          </a:p>
          <a:p>
            <a:pPr fontAlgn="auto">
              <a:spcBef>
                <a:spcPts val="0"/>
              </a:spcBef>
              <a:spcAft>
                <a:spcPts val="0"/>
              </a:spcAft>
              <a:defRPr/>
            </a:pPr>
            <a:r>
              <a:rPr lang="en-US" sz="3600" i="1" dirty="0">
                <a:solidFill>
                  <a:srgbClr val="FF0000"/>
                </a:solidFill>
                <a:latin typeface="+mn-lt"/>
                <a:cs typeface="+mn-cs"/>
              </a:rPr>
              <a:t>Read and circle the correct answer.</a:t>
            </a:r>
          </a:p>
        </p:txBody>
      </p:sp>
      <p:sp>
        <p:nvSpPr>
          <p:cNvPr id="19" name="TextBox 18"/>
          <p:cNvSpPr txBox="1"/>
          <p:nvPr/>
        </p:nvSpPr>
        <p:spPr>
          <a:xfrm>
            <a:off x="204788" y="457200"/>
            <a:ext cx="1604962" cy="400050"/>
          </a:xfrm>
          <a:prstGeom prst="rect">
            <a:avLst/>
          </a:prstGeom>
          <a:solidFill>
            <a:srgbClr val="00B050"/>
          </a:solidFill>
          <a:effectLst>
            <a:outerShdw blurRad="50800" dist="38100" dir="5400000" algn="t" rotWithShape="0">
              <a:prstClr val="black">
                <a:alpha val="40000"/>
              </a:prstClr>
            </a:outerShdw>
          </a:effectLst>
        </p:spPr>
        <p:txBody>
          <a:bodyPr>
            <a:spAutoFit/>
          </a:bodyPr>
          <a:lstStyle/>
          <a:p>
            <a:pPr fontAlgn="auto">
              <a:spcBef>
                <a:spcPts val="0"/>
              </a:spcBef>
              <a:spcAft>
                <a:spcPts val="0"/>
              </a:spcAft>
              <a:defRPr/>
            </a:pPr>
            <a:r>
              <a:rPr lang="en-US" sz="2000" b="1" dirty="0">
                <a:solidFill>
                  <a:schemeClr val="bg1"/>
                </a:solidFill>
                <a:latin typeface="+mn-lt"/>
                <a:cs typeface="+mn-cs"/>
              </a:rPr>
              <a:t>Pre - reading</a:t>
            </a:r>
          </a:p>
        </p:txBody>
      </p:sp>
      <p:sp>
        <p:nvSpPr>
          <p:cNvPr id="23555" name="Rectangle 5"/>
          <p:cNvSpPr>
            <a:spLocks noChangeArrowheads="1"/>
          </p:cNvSpPr>
          <p:nvPr/>
        </p:nvSpPr>
        <p:spPr bwMode="auto">
          <a:xfrm>
            <a:off x="584200" y="2881313"/>
            <a:ext cx="8550275" cy="1066800"/>
          </a:xfrm>
          <a:prstGeom prst="rect">
            <a:avLst/>
          </a:prstGeom>
          <a:noFill/>
          <a:ln w="9525">
            <a:noFill/>
            <a:miter lim="800000"/>
            <a:headEnd/>
            <a:tailEnd/>
          </a:ln>
        </p:spPr>
        <p:txBody>
          <a:bodyPr wrap="none" anchor="ctr">
            <a:spAutoFit/>
          </a:bodyPr>
          <a:lstStyle/>
          <a:p>
            <a:r>
              <a:rPr lang="en-US" sz="3200" b="1"/>
              <a:t>b. Now, read and circle the correct answer.</a:t>
            </a:r>
            <a:r>
              <a:rPr lang="en-US" sz="3200"/>
              <a:t> </a:t>
            </a:r>
            <a:br>
              <a:rPr lang="en-US" sz="3200"/>
            </a:br>
            <a:endParaRPr lang="en-US" sz="3200"/>
          </a:p>
        </p:txBody>
      </p:sp>
      <p:sp>
        <p:nvSpPr>
          <p:cNvPr id="5" name="TextBox 4">
            <a:extLst>
              <a:ext uri="{FF2B5EF4-FFF2-40B4-BE49-F238E27FC236}">
                <a16:creationId xmlns:a16="http://schemas.microsoft.com/office/drawing/2014/main" id="{6D417813-51F0-4977-BC0A-3271FEAE2F0F}"/>
              </a:ext>
            </a:extLst>
          </p:cNvPr>
          <p:cNvSpPr txBox="1"/>
          <p:nvPr/>
        </p:nvSpPr>
        <p:spPr>
          <a:xfrm>
            <a:off x="0" y="-12879"/>
            <a:ext cx="12192000" cy="369332"/>
          </a:xfrm>
          <a:prstGeom prst="rect">
            <a:avLst/>
          </a:prstGeom>
          <a:solidFill>
            <a:srgbClr val="FF9933"/>
          </a:solidFill>
        </p:spPr>
        <p:txBody>
          <a:bodyPr wrap="square" rtlCol="0">
            <a:spAutoFit/>
          </a:bodyPr>
          <a:lstStyle/>
          <a:p>
            <a:r>
              <a:rPr lang="en-US" b="1" dirty="0">
                <a:solidFill>
                  <a:schemeClr val="bg1"/>
                </a:solidFill>
                <a:latin typeface="+mn-lt"/>
              </a:rPr>
              <a:t>   Unit 9                                                                                                                                                                                         Lesson 1.1</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wheel(1)">
                                      <p:cBhvr>
                                        <p:cTn id="7" dur="20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16175" y="627063"/>
            <a:ext cx="3265488" cy="584200"/>
          </a:xfrm>
          <a:prstGeom prst="rect">
            <a:avLst/>
          </a:prstGeom>
          <a:solidFill>
            <a:srgbClr val="0070C0"/>
          </a:solidFill>
          <a:effectLst>
            <a:outerShdw blurRad="50800" dist="38100" dir="5400000" algn="t" rotWithShape="0">
              <a:prstClr val="black">
                <a:alpha val="40000"/>
              </a:prstClr>
            </a:outerShdw>
          </a:effectLst>
        </p:spPr>
        <p:txBody>
          <a:bodyPr>
            <a:spAutoFit/>
          </a:bodyPr>
          <a:lstStyle/>
          <a:p>
            <a:pPr fontAlgn="auto">
              <a:spcBef>
                <a:spcPts val="0"/>
              </a:spcBef>
              <a:spcAft>
                <a:spcPts val="0"/>
              </a:spcAft>
              <a:defRPr/>
            </a:pPr>
            <a:r>
              <a:rPr lang="en-US" sz="3200" b="1" dirty="0">
                <a:solidFill>
                  <a:schemeClr val="bg1"/>
                </a:solidFill>
                <a:latin typeface="+mn-lt"/>
                <a:cs typeface="+mn-cs"/>
              </a:rPr>
              <a:t>LESSON OUTLINE</a:t>
            </a:r>
          </a:p>
        </p:txBody>
      </p:sp>
      <p:pic>
        <p:nvPicPr>
          <p:cNvPr id="7170" name="Picture 5"/>
          <p:cNvPicPr>
            <a:picLocks noChangeAspect="1"/>
          </p:cNvPicPr>
          <p:nvPr/>
        </p:nvPicPr>
        <p:blipFill>
          <a:blip r:embed="rId2"/>
          <a:srcRect/>
          <a:stretch>
            <a:fillRect/>
          </a:stretch>
        </p:blipFill>
        <p:spPr bwMode="auto">
          <a:xfrm>
            <a:off x="1939925" y="1573213"/>
            <a:ext cx="1920875" cy="569912"/>
          </a:xfrm>
          <a:prstGeom prst="rect">
            <a:avLst/>
          </a:prstGeom>
          <a:noFill/>
          <a:ln w="9525">
            <a:noFill/>
            <a:miter lim="800000"/>
            <a:headEnd/>
            <a:tailEnd/>
          </a:ln>
        </p:spPr>
      </p:pic>
      <p:pic>
        <p:nvPicPr>
          <p:cNvPr id="7171" name="Picture 6"/>
          <p:cNvPicPr>
            <a:picLocks noChangeAspect="1"/>
          </p:cNvPicPr>
          <p:nvPr/>
        </p:nvPicPr>
        <p:blipFill>
          <a:blip r:embed="rId3"/>
          <a:srcRect/>
          <a:stretch>
            <a:fillRect/>
          </a:stretch>
        </p:blipFill>
        <p:spPr bwMode="auto">
          <a:xfrm>
            <a:off x="2416175" y="2503488"/>
            <a:ext cx="3492500" cy="661987"/>
          </a:xfrm>
          <a:prstGeom prst="rect">
            <a:avLst/>
          </a:prstGeom>
          <a:noFill/>
          <a:ln w="9525">
            <a:noFill/>
            <a:miter lim="800000"/>
            <a:headEnd/>
            <a:tailEnd/>
          </a:ln>
        </p:spPr>
      </p:pic>
      <p:sp>
        <p:nvSpPr>
          <p:cNvPr id="11" name="Round Diagonal Corner Rectangle 10"/>
          <p:cNvSpPr/>
          <p:nvPr/>
        </p:nvSpPr>
        <p:spPr>
          <a:xfrm>
            <a:off x="2927350" y="4916488"/>
            <a:ext cx="2378075" cy="539750"/>
          </a:xfrm>
          <a:prstGeom prst="round2DiagRect">
            <a:avLst/>
          </a:prstGeom>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2800" b="1" dirty="0"/>
              <a:t>Consolidation</a:t>
            </a:r>
          </a:p>
        </p:txBody>
      </p:sp>
      <p:pic>
        <p:nvPicPr>
          <p:cNvPr id="7173" name="Picture 8"/>
          <p:cNvPicPr>
            <a:picLocks noChangeAspect="1" noChangeArrowheads="1"/>
          </p:cNvPicPr>
          <p:nvPr/>
        </p:nvPicPr>
        <p:blipFill>
          <a:blip r:embed="rId4"/>
          <a:srcRect/>
          <a:stretch>
            <a:fillRect/>
          </a:stretch>
        </p:blipFill>
        <p:spPr bwMode="auto">
          <a:xfrm>
            <a:off x="1801813" y="3587750"/>
            <a:ext cx="2606675" cy="717550"/>
          </a:xfrm>
          <a:prstGeom prst="rect">
            <a:avLst/>
          </a:prstGeom>
          <a:noFill/>
          <a:ln w="9525">
            <a:noFill/>
            <a:miter lim="800000"/>
            <a:headEnd/>
            <a:tailEnd/>
          </a:ln>
        </p:spPr>
      </p:pic>
      <p:sp>
        <p:nvSpPr>
          <p:cNvPr id="8" name="TextBox 7">
            <a:extLst>
              <a:ext uri="{FF2B5EF4-FFF2-40B4-BE49-F238E27FC236}">
                <a16:creationId xmlns:a16="http://schemas.microsoft.com/office/drawing/2014/main" id="{90A294E1-9CCD-43E4-9151-BA30060822E9}"/>
              </a:ext>
            </a:extLst>
          </p:cNvPr>
          <p:cNvSpPr txBox="1"/>
          <p:nvPr/>
        </p:nvSpPr>
        <p:spPr>
          <a:xfrm>
            <a:off x="0" y="-12879"/>
            <a:ext cx="12192000" cy="369332"/>
          </a:xfrm>
          <a:prstGeom prst="rect">
            <a:avLst/>
          </a:prstGeom>
          <a:solidFill>
            <a:srgbClr val="FF9933"/>
          </a:solidFill>
        </p:spPr>
        <p:txBody>
          <a:bodyPr wrap="square" rtlCol="0">
            <a:spAutoFit/>
          </a:bodyPr>
          <a:lstStyle/>
          <a:p>
            <a:r>
              <a:rPr lang="en-US" b="1" dirty="0">
                <a:solidFill>
                  <a:schemeClr val="bg1"/>
                </a:solidFill>
                <a:latin typeface="+mn-lt"/>
              </a:rPr>
              <a:t>   Unit 9                                                                                                                                                                                         Lesson 1.1</a:t>
            </a:r>
          </a:p>
        </p:txBody>
      </p:sp>
      <p:pic>
        <p:nvPicPr>
          <p:cNvPr id="2" name="Picture 1"/>
          <p:cNvPicPr>
            <a:picLocks noChangeAspect="1"/>
          </p:cNvPicPr>
          <p:nvPr/>
        </p:nvPicPr>
        <p:blipFill>
          <a:blip r:embed="rId5"/>
          <a:stretch>
            <a:fillRect/>
          </a:stretch>
        </p:blipFill>
        <p:spPr>
          <a:xfrm>
            <a:off x="7279785" y="481487"/>
            <a:ext cx="4201181" cy="5876365"/>
          </a:xfrm>
          <a:prstGeom prst="rect">
            <a:avLst/>
          </a:prstGeom>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04788" y="490538"/>
            <a:ext cx="1604962" cy="400050"/>
          </a:xfrm>
          <a:prstGeom prst="rect">
            <a:avLst/>
          </a:prstGeom>
          <a:solidFill>
            <a:srgbClr val="00B050"/>
          </a:solidFill>
          <a:effectLst>
            <a:outerShdw blurRad="50800" dist="38100" dir="5400000" algn="t" rotWithShape="0">
              <a:prstClr val="black">
                <a:alpha val="40000"/>
              </a:prstClr>
            </a:outerShdw>
          </a:effectLst>
        </p:spPr>
        <p:txBody>
          <a:bodyPr>
            <a:spAutoFit/>
          </a:bodyPr>
          <a:lstStyle/>
          <a:p>
            <a:pPr fontAlgn="auto">
              <a:spcBef>
                <a:spcPts val="0"/>
              </a:spcBef>
              <a:spcAft>
                <a:spcPts val="0"/>
              </a:spcAft>
              <a:defRPr/>
            </a:pPr>
            <a:r>
              <a:rPr lang="en-US" sz="2000" b="1" dirty="0">
                <a:solidFill>
                  <a:schemeClr val="bg1"/>
                </a:solidFill>
                <a:latin typeface="+mn-lt"/>
                <a:cs typeface="+mn-cs"/>
              </a:rPr>
              <a:t>Pre - reading</a:t>
            </a:r>
          </a:p>
        </p:txBody>
      </p:sp>
      <p:sp>
        <p:nvSpPr>
          <p:cNvPr id="4" name="Rectangle 3"/>
          <p:cNvSpPr/>
          <p:nvPr/>
        </p:nvSpPr>
        <p:spPr>
          <a:xfrm>
            <a:off x="1912938" y="490538"/>
            <a:ext cx="8648700" cy="614362"/>
          </a:xfrm>
          <a:prstGeom prst="rect">
            <a:avLst/>
          </a:prstGeom>
          <a:solidFill>
            <a:schemeClr val="bg1"/>
          </a:solidFill>
          <a:ln>
            <a:noFill/>
          </a:ln>
          <a:effectLst>
            <a:outerShdw blurRad="50800" dist="38100" dir="5400000" algn="t" rotWithShape="0">
              <a:prstClr val="black">
                <a:alpha val="40000"/>
              </a:prstClr>
            </a:outerShdw>
          </a:effectLst>
        </p:spPr>
        <p:txBody>
          <a:bodyPr>
            <a:spAutoFit/>
          </a:bodyPr>
          <a:lstStyle/>
          <a:p>
            <a:pPr fontAlgn="auto">
              <a:spcBef>
                <a:spcPts val="0"/>
              </a:spcBef>
              <a:spcAft>
                <a:spcPts val="0"/>
              </a:spcAft>
              <a:defRPr/>
            </a:pPr>
            <a:r>
              <a:rPr lang="en-US" sz="3400" i="1" dirty="0">
                <a:solidFill>
                  <a:srgbClr val="0070C0"/>
                </a:solidFill>
                <a:latin typeface="+mn-lt"/>
                <a:cs typeface="+mn-cs"/>
              </a:rPr>
              <a:t>Read the questions. Underline the key words.  </a:t>
            </a:r>
          </a:p>
        </p:txBody>
      </p:sp>
      <p:sp>
        <p:nvSpPr>
          <p:cNvPr id="18" name="TextBox 17">
            <a:extLst>
              <a:ext uri="{FF2B5EF4-FFF2-40B4-BE49-F238E27FC236}">
                <a16:creationId xmlns:a16="http://schemas.microsoft.com/office/drawing/2014/main" id="{C174AC3B-FDE6-4C0B-94E8-EAED857993A5}"/>
              </a:ext>
            </a:extLst>
          </p:cNvPr>
          <p:cNvSpPr txBox="1"/>
          <p:nvPr/>
        </p:nvSpPr>
        <p:spPr>
          <a:xfrm>
            <a:off x="0" y="-12879"/>
            <a:ext cx="12192000" cy="369332"/>
          </a:xfrm>
          <a:prstGeom prst="rect">
            <a:avLst/>
          </a:prstGeom>
          <a:solidFill>
            <a:srgbClr val="FF9933"/>
          </a:solidFill>
        </p:spPr>
        <p:txBody>
          <a:bodyPr wrap="square" rtlCol="0">
            <a:spAutoFit/>
          </a:bodyPr>
          <a:lstStyle/>
          <a:p>
            <a:r>
              <a:rPr lang="en-US" b="1" dirty="0">
                <a:solidFill>
                  <a:schemeClr val="bg1"/>
                </a:solidFill>
                <a:latin typeface="+mn-lt"/>
              </a:rPr>
              <a:t>   Unit 9                                                                                                                                                                                         Lesson 1.1</a:t>
            </a:r>
          </a:p>
        </p:txBody>
      </p:sp>
      <p:sp>
        <p:nvSpPr>
          <p:cNvPr id="5" name="Rectangle 4">
            <a:extLst>
              <a:ext uri="{FF2B5EF4-FFF2-40B4-BE49-F238E27FC236}">
                <a16:creationId xmlns:a16="http://schemas.microsoft.com/office/drawing/2014/main" id="{2A633E09-B185-4B7E-9033-5F106833499A}"/>
              </a:ext>
            </a:extLst>
          </p:cNvPr>
          <p:cNvSpPr/>
          <p:nvPr/>
        </p:nvSpPr>
        <p:spPr>
          <a:xfrm>
            <a:off x="299871" y="1114231"/>
            <a:ext cx="11592258" cy="5341719"/>
          </a:xfrm>
          <a:prstGeom prst="rect">
            <a:avLst/>
          </a:prstGeom>
        </p:spPr>
        <p:txBody>
          <a:bodyPr wrap="square">
            <a:spAutoFit/>
          </a:bodyPr>
          <a:lstStyle/>
          <a:p>
            <a:pPr>
              <a:lnSpc>
                <a:spcPct val="120000"/>
              </a:lnSpc>
            </a:pPr>
            <a:r>
              <a:rPr lang="en-US" sz="2600" b="1" dirty="0">
                <a:latin typeface="+mn-lt"/>
              </a:rPr>
              <a:t>b. Now, read and circle the correct answer. </a:t>
            </a:r>
            <a:endParaRPr lang="en-US" sz="2600" dirty="0">
              <a:latin typeface="+mn-lt"/>
            </a:endParaRPr>
          </a:p>
          <a:p>
            <a:pPr marL="457200" indent="-457200">
              <a:lnSpc>
                <a:spcPct val="120000"/>
              </a:lnSpc>
              <a:buAutoNum type="arabicPeriod"/>
            </a:pPr>
            <a:r>
              <a:rPr lang="en-US" sz="2600" dirty="0">
                <a:latin typeface="+mn-lt"/>
              </a:rPr>
              <a:t>So far, Jane has visited… </a:t>
            </a:r>
          </a:p>
          <a:p>
            <a:pPr>
              <a:lnSpc>
                <a:spcPct val="120000"/>
              </a:lnSpc>
            </a:pPr>
            <a:r>
              <a:rPr lang="en-US" sz="2600" dirty="0">
                <a:latin typeface="+mn-lt"/>
              </a:rPr>
              <a:t>	a. Georgetown. 		b. the museum. 		c. the Potomac River. </a:t>
            </a:r>
          </a:p>
          <a:p>
            <a:pPr>
              <a:lnSpc>
                <a:spcPct val="120000"/>
              </a:lnSpc>
            </a:pPr>
            <a:r>
              <a:rPr lang="en-US" sz="2600" dirty="0">
                <a:latin typeface="+mn-lt"/>
              </a:rPr>
              <a:t>2. Tomorrow she's going to…</a:t>
            </a:r>
          </a:p>
          <a:p>
            <a:pPr>
              <a:lnSpc>
                <a:spcPct val="120000"/>
              </a:lnSpc>
            </a:pPr>
            <a:r>
              <a:rPr lang="en-US" sz="2600" dirty="0">
                <a:latin typeface="+mn-lt"/>
              </a:rPr>
              <a:t>	a. the Lincoln Memorial. 	b. the Potomac River. 	c. the museum. </a:t>
            </a:r>
          </a:p>
          <a:p>
            <a:pPr>
              <a:lnSpc>
                <a:spcPct val="120000"/>
              </a:lnSpc>
            </a:pPr>
            <a:r>
              <a:rPr lang="en-US" sz="2600" dirty="0">
                <a:latin typeface="+mn-lt"/>
              </a:rPr>
              <a:t>3. They are going to New York… </a:t>
            </a:r>
          </a:p>
          <a:p>
            <a:pPr>
              <a:lnSpc>
                <a:spcPct val="120000"/>
              </a:lnSpc>
            </a:pPr>
            <a:r>
              <a:rPr lang="en-US" sz="2600" dirty="0">
                <a:latin typeface="+mn-lt"/>
              </a:rPr>
              <a:t>	a. by ferry. 			b. by bus. 			c. by plane. </a:t>
            </a:r>
          </a:p>
          <a:p>
            <a:pPr>
              <a:lnSpc>
                <a:spcPct val="120000"/>
              </a:lnSpc>
            </a:pPr>
            <a:r>
              <a:rPr lang="en-US" sz="2600" dirty="0">
                <a:latin typeface="+mn-lt"/>
              </a:rPr>
              <a:t>4. Jane is looking forward to… </a:t>
            </a:r>
          </a:p>
          <a:p>
            <a:pPr>
              <a:lnSpc>
                <a:spcPct val="120000"/>
              </a:lnSpc>
            </a:pPr>
            <a:r>
              <a:rPr lang="en-US" sz="2600" dirty="0">
                <a:latin typeface="+mn-lt"/>
              </a:rPr>
              <a:t>	a. going to Yankee Stadium. b. her summer holiday. 	c. eating street food. </a:t>
            </a:r>
          </a:p>
          <a:p>
            <a:pPr>
              <a:lnSpc>
                <a:spcPct val="120000"/>
              </a:lnSpc>
            </a:pPr>
            <a:r>
              <a:rPr lang="en-US" sz="2600" dirty="0">
                <a:latin typeface="+mn-lt"/>
              </a:rPr>
              <a:t>5. Sammy is in… </a:t>
            </a:r>
          </a:p>
          <a:p>
            <a:pPr>
              <a:lnSpc>
                <a:spcPct val="120000"/>
              </a:lnSpc>
            </a:pPr>
            <a:r>
              <a:rPr lang="en-US" sz="2600" dirty="0">
                <a:latin typeface="+mn-lt"/>
              </a:rPr>
              <a:t>	a. New York. 			b. London. 			c. Washington. </a:t>
            </a:r>
          </a:p>
        </p:txBody>
      </p:sp>
      <p:cxnSp>
        <p:nvCxnSpPr>
          <p:cNvPr id="6" name="Straight Connector 5">
            <a:extLst>
              <a:ext uri="{FF2B5EF4-FFF2-40B4-BE49-F238E27FC236}">
                <a16:creationId xmlns:a16="http://schemas.microsoft.com/office/drawing/2014/main" id="{D37A2780-AD40-49E2-8194-D5474B866612}"/>
              </a:ext>
            </a:extLst>
          </p:cNvPr>
          <p:cNvCxnSpPr/>
          <p:nvPr/>
        </p:nvCxnSpPr>
        <p:spPr>
          <a:xfrm>
            <a:off x="2975019" y="2047741"/>
            <a:ext cx="9144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35129D5F-DE63-4B35-B09D-E2FF2CB8CDF5}"/>
              </a:ext>
            </a:extLst>
          </p:cNvPr>
          <p:cNvCxnSpPr>
            <a:cxnSpLocks/>
          </p:cNvCxnSpPr>
          <p:nvPr/>
        </p:nvCxnSpPr>
        <p:spPr>
          <a:xfrm>
            <a:off x="796342" y="3024389"/>
            <a:ext cx="130291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ED1EEFB-092B-468E-9D89-0817C134A3B2}"/>
              </a:ext>
            </a:extLst>
          </p:cNvPr>
          <p:cNvCxnSpPr/>
          <p:nvPr/>
        </p:nvCxnSpPr>
        <p:spPr>
          <a:xfrm>
            <a:off x="3026535" y="3024389"/>
            <a:ext cx="9144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349CDE34-A283-4D5F-A6D1-D32105C2E0E4}"/>
              </a:ext>
            </a:extLst>
          </p:cNvPr>
          <p:cNvCxnSpPr>
            <a:cxnSpLocks/>
          </p:cNvCxnSpPr>
          <p:nvPr/>
        </p:nvCxnSpPr>
        <p:spPr>
          <a:xfrm>
            <a:off x="744826" y="3977425"/>
            <a:ext cx="59457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8FDAC123-B758-4325-8FF0-55FC81AAFE0D}"/>
              </a:ext>
            </a:extLst>
          </p:cNvPr>
          <p:cNvCxnSpPr>
            <a:cxnSpLocks/>
          </p:cNvCxnSpPr>
          <p:nvPr/>
        </p:nvCxnSpPr>
        <p:spPr>
          <a:xfrm>
            <a:off x="3168204" y="3949521"/>
            <a:ext cx="144243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C09DAAAE-A9BF-400F-94FE-4F847CC87D79}"/>
              </a:ext>
            </a:extLst>
          </p:cNvPr>
          <p:cNvCxnSpPr>
            <a:cxnSpLocks/>
          </p:cNvCxnSpPr>
          <p:nvPr/>
        </p:nvCxnSpPr>
        <p:spPr>
          <a:xfrm>
            <a:off x="744826" y="4917584"/>
            <a:ext cx="59457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3245C863-DC25-4F60-9862-613E2E2A9ACA}"/>
              </a:ext>
            </a:extLst>
          </p:cNvPr>
          <p:cNvCxnSpPr/>
          <p:nvPr/>
        </p:nvCxnSpPr>
        <p:spPr>
          <a:xfrm>
            <a:off x="1697863" y="4917584"/>
            <a:ext cx="206062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F5A09BA4-0D92-4CA5-83A5-F5DE94DCE50D}"/>
              </a:ext>
            </a:extLst>
          </p:cNvPr>
          <p:cNvCxnSpPr/>
          <p:nvPr/>
        </p:nvCxnSpPr>
        <p:spPr>
          <a:xfrm>
            <a:off x="783463" y="5870620"/>
            <a:ext cx="9144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94053BDC-273E-4C89-AB43-AAE3B55D8E2A}"/>
              </a:ext>
            </a:extLst>
          </p:cNvPr>
          <p:cNvCxnSpPr>
            <a:cxnSpLocks/>
          </p:cNvCxnSpPr>
          <p:nvPr/>
        </p:nvCxnSpPr>
        <p:spPr>
          <a:xfrm>
            <a:off x="2060619" y="5870620"/>
            <a:ext cx="30909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arn(inVertical)">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barn(inVertical)">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barn(inVertical)">
                                      <p:cBhvr>
                                        <p:cTn id="32" dur="5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barn(inVertical)">
                                      <p:cBhvr>
                                        <p:cTn id="37" dur="500"/>
                                        <p:tgtEl>
                                          <p:spTgt spid="17"/>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barn(inVertical)">
                                      <p:cBhvr>
                                        <p:cTn id="42" dur="500"/>
                                        <p:tgtEl>
                                          <p:spTgt spid="19"/>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20"/>
                                        </p:tgtEl>
                                        <p:attrNameLst>
                                          <p:attrName>style.visibility</p:attrName>
                                        </p:attrNameLst>
                                      </p:cBhvr>
                                      <p:to>
                                        <p:strVal val="visible"/>
                                      </p:to>
                                    </p:set>
                                    <p:animEffect transition="in" filter="barn(inVertical)">
                                      <p:cBhvr>
                                        <p:cTn id="4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63775" y="360160"/>
            <a:ext cx="6584011" cy="584775"/>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pPr fontAlgn="auto">
              <a:spcBef>
                <a:spcPts val="0"/>
              </a:spcBef>
              <a:spcAft>
                <a:spcPts val="0"/>
              </a:spcAft>
              <a:defRPr/>
            </a:pPr>
            <a:r>
              <a:rPr lang="en-US" sz="3200" i="1" dirty="0">
                <a:solidFill>
                  <a:srgbClr val="0070C0"/>
                </a:solidFill>
                <a:latin typeface="+mn-lt"/>
                <a:cs typeface="+mn-cs"/>
              </a:rPr>
              <a:t>Scan the text. Circle the answer. </a:t>
            </a:r>
          </a:p>
        </p:txBody>
      </p:sp>
      <p:sp>
        <p:nvSpPr>
          <p:cNvPr id="3" name="TextBox 2"/>
          <p:cNvSpPr txBox="1"/>
          <p:nvPr/>
        </p:nvSpPr>
        <p:spPr>
          <a:xfrm>
            <a:off x="127000" y="457200"/>
            <a:ext cx="1814513" cy="400050"/>
          </a:xfrm>
          <a:prstGeom prst="rect">
            <a:avLst/>
          </a:prstGeom>
          <a:solidFill>
            <a:srgbClr val="00B050"/>
          </a:solidFill>
          <a:effectLst>
            <a:outerShdw blurRad="50800" dist="38100" dir="5400000" algn="t" rotWithShape="0">
              <a:prstClr val="black">
                <a:alpha val="40000"/>
              </a:prstClr>
            </a:outerShdw>
          </a:effectLst>
        </p:spPr>
        <p:txBody>
          <a:bodyPr>
            <a:spAutoFit/>
          </a:bodyPr>
          <a:lstStyle/>
          <a:p>
            <a:pPr fontAlgn="auto">
              <a:spcBef>
                <a:spcPts val="0"/>
              </a:spcBef>
              <a:spcAft>
                <a:spcPts val="0"/>
              </a:spcAft>
              <a:defRPr/>
            </a:pPr>
            <a:r>
              <a:rPr lang="en-US" sz="2000" b="1" dirty="0">
                <a:solidFill>
                  <a:schemeClr val="bg1"/>
                </a:solidFill>
                <a:latin typeface="+mn-lt"/>
                <a:cs typeface="+mn-cs"/>
              </a:rPr>
              <a:t>While - reading</a:t>
            </a:r>
          </a:p>
        </p:txBody>
      </p:sp>
      <p:sp>
        <p:nvSpPr>
          <p:cNvPr id="25605" name="Line 11"/>
          <p:cNvSpPr>
            <a:spLocks noChangeShapeType="1"/>
          </p:cNvSpPr>
          <p:nvPr/>
        </p:nvSpPr>
        <p:spPr bwMode="auto">
          <a:xfrm>
            <a:off x="1598880" y="1505911"/>
            <a:ext cx="484187" cy="0"/>
          </a:xfrm>
          <a:prstGeom prst="line">
            <a:avLst/>
          </a:prstGeom>
          <a:noFill/>
          <a:ln w="38100">
            <a:solidFill>
              <a:srgbClr val="FF0000"/>
            </a:solidFill>
            <a:round/>
            <a:headEnd/>
            <a:tailEnd/>
          </a:ln>
        </p:spPr>
        <p:txBody>
          <a:bodyPr/>
          <a:lstStyle/>
          <a:p>
            <a:endParaRPr lang="en-US"/>
          </a:p>
        </p:txBody>
      </p:sp>
      <p:sp>
        <p:nvSpPr>
          <p:cNvPr id="25606" name="Line 12"/>
          <p:cNvSpPr>
            <a:spLocks noChangeShapeType="1"/>
          </p:cNvSpPr>
          <p:nvPr/>
        </p:nvSpPr>
        <p:spPr bwMode="auto">
          <a:xfrm>
            <a:off x="2835741" y="1501840"/>
            <a:ext cx="484187" cy="0"/>
          </a:xfrm>
          <a:prstGeom prst="line">
            <a:avLst/>
          </a:prstGeom>
          <a:noFill/>
          <a:ln w="38100">
            <a:solidFill>
              <a:srgbClr val="FF0000"/>
            </a:solidFill>
            <a:round/>
            <a:headEnd/>
            <a:tailEnd/>
          </a:ln>
        </p:spPr>
        <p:txBody>
          <a:bodyPr/>
          <a:lstStyle/>
          <a:p>
            <a:endParaRPr lang="en-US"/>
          </a:p>
        </p:txBody>
      </p:sp>
      <p:sp>
        <p:nvSpPr>
          <p:cNvPr id="54286" name="Oval 14"/>
          <p:cNvSpPr>
            <a:spLocks noChangeArrowheads="1"/>
          </p:cNvSpPr>
          <p:nvPr/>
        </p:nvSpPr>
        <p:spPr bwMode="auto">
          <a:xfrm>
            <a:off x="4230531" y="1225628"/>
            <a:ext cx="315711" cy="350825"/>
          </a:xfrm>
          <a:prstGeom prst="ellipse">
            <a:avLst/>
          </a:prstGeom>
          <a:noFill/>
          <a:ln w="28575">
            <a:solidFill>
              <a:srgbClr val="FF0000"/>
            </a:solidFill>
            <a:round/>
            <a:headEnd/>
            <a:tailEnd/>
          </a:ln>
        </p:spPr>
        <p:txBody>
          <a:bodyPr wrap="none" anchor="ctr"/>
          <a:lstStyle/>
          <a:p>
            <a:endParaRPr lang="en-US"/>
          </a:p>
        </p:txBody>
      </p:sp>
      <p:sp>
        <p:nvSpPr>
          <p:cNvPr id="11" name="TextBox 10">
            <a:extLst>
              <a:ext uri="{FF2B5EF4-FFF2-40B4-BE49-F238E27FC236}">
                <a16:creationId xmlns:a16="http://schemas.microsoft.com/office/drawing/2014/main" id="{24FCF96E-7DD5-4BEE-ABCA-22A2D7AECE2B}"/>
              </a:ext>
            </a:extLst>
          </p:cNvPr>
          <p:cNvSpPr txBox="1"/>
          <p:nvPr/>
        </p:nvSpPr>
        <p:spPr>
          <a:xfrm>
            <a:off x="0" y="-12879"/>
            <a:ext cx="12192000" cy="369332"/>
          </a:xfrm>
          <a:prstGeom prst="rect">
            <a:avLst/>
          </a:prstGeom>
          <a:solidFill>
            <a:srgbClr val="FF9933"/>
          </a:solidFill>
        </p:spPr>
        <p:txBody>
          <a:bodyPr wrap="square" rtlCol="0">
            <a:spAutoFit/>
          </a:bodyPr>
          <a:lstStyle/>
          <a:p>
            <a:r>
              <a:rPr lang="en-US" b="1" dirty="0">
                <a:solidFill>
                  <a:schemeClr val="bg1"/>
                </a:solidFill>
                <a:latin typeface="+mn-lt"/>
              </a:rPr>
              <a:t>   Unit 9                                                                                                                                                                                         Lesson 1.1</a:t>
            </a:r>
          </a:p>
        </p:txBody>
      </p:sp>
      <p:sp>
        <p:nvSpPr>
          <p:cNvPr id="4" name="Rectangle 3">
            <a:extLst>
              <a:ext uri="{FF2B5EF4-FFF2-40B4-BE49-F238E27FC236}">
                <a16:creationId xmlns:a16="http://schemas.microsoft.com/office/drawing/2014/main" id="{9DD68385-52D7-4DF0-8BF5-16D019672FF0}"/>
              </a:ext>
            </a:extLst>
          </p:cNvPr>
          <p:cNvSpPr/>
          <p:nvPr/>
        </p:nvSpPr>
        <p:spPr>
          <a:xfrm>
            <a:off x="244700" y="1112860"/>
            <a:ext cx="11947300" cy="461665"/>
          </a:xfrm>
          <a:prstGeom prst="rect">
            <a:avLst/>
          </a:prstGeom>
        </p:spPr>
        <p:txBody>
          <a:bodyPr wrap="square">
            <a:spAutoFit/>
          </a:bodyPr>
          <a:lstStyle/>
          <a:p>
            <a:r>
              <a:rPr lang="en-US" sz="2400" dirty="0">
                <a:latin typeface="+mn-lt"/>
              </a:rPr>
              <a:t> 1. So far, Jane has visited…         a. Georgetown.    b. the museum.     c. the Potomac River. </a:t>
            </a:r>
          </a:p>
        </p:txBody>
      </p:sp>
      <p:sp>
        <p:nvSpPr>
          <p:cNvPr id="13" name="Rectangle 12">
            <a:extLst>
              <a:ext uri="{FF2B5EF4-FFF2-40B4-BE49-F238E27FC236}">
                <a16:creationId xmlns:a16="http://schemas.microsoft.com/office/drawing/2014/main" id="{80348D4D-C9FD-4A1B-A8C6-4F1554825A2A}"/>
              </a:ext>
            </a:extLst>
          </p:cNvPr>
          <p:cNvSpPr/>
          <p:nvPr/>
        </p:nvSpPr>
        <p:spPr>
          <a:xfrm>
            <a:off x="564524" y="1622898"/>
            <a:ext cx="11062952" cy="4898136"/>
          </a:xfrm>
          <a:prstGeom prst="rect">
            <a:avLst/>
          </a:prstGeom>
        </p:spPr>
        <p:txBody>
          <a:bodyPr wrap="square">
            <a:spAutoFit/>
          </a:bodyPr>
          <a:lstStyle/>
          <a:p>
            <a:pPr algn="just">
              <a:lnSpc>
                <a:spcPct val="130000"/>
              </a:lnSpc>
            </a:pPr>
            <a:r>
              <a:rPr lang="en-US" sz="2200" dirty="0">
                <a:latin typeface="+mn-lt"/>
              </a:rPr>
              <a:t>Hi Sammy, </a:t>
            </a:r>
          </a:p>
          <a:p>
            <a:pPr algn="just">
              <a:lnSpc>
                <a:spcPct val="130000"/>
              </a:lnSpc>
            </a:pPr>
            <a:r>
              <a:rPr lang="en-US" sz="2200" dirty="0">
                <a:latin typeface="+mn-lt"/>
              </a:rPr>
              <a:t>I'm here in the United States and having a great time! We arrived on Wednesday and visited the Lincoln Memorial and Georgetown. Georgetown is a historic area in Washington, D.C. The food here is great. I ate a hot dog. It's a traditional American street food. I really liked it. Tomorrow, we're going to the White House with a tour guide and taking a boat trip along the Potomac River. We're going to the National Air and Space Museum on our last day in Washington, D.C. On Friday, we will get a flight to New York City. I'm looking forward to going on the Staten Island Ferry to see the Statue of Liberty and going to Yankee Stadium. The weather here is warm and sunny and the people are very friendly. I hope you're enjoying your summer holiday back in London. I wish you were here. </a:t>
            </a:r>
          </a:p>
          <a:p>
            <a:pPr algn="just">
              <a:lnSpc>
                <a:spcPct val="130000"/>
              </a:lnSpc>
            </a:pPr>
            <a:r>
              <a:rPr lang="en-US" sz="2200" dirty="0">
                <a:latin typeface="+mn-lt"/>
              </a:rPr>
              <a:t>Jane</a:t>
            </a:r>
          </a:p>
        </p:txBody>
      </p:sp>
      <p:cxnSp>
        <p:nvCxnSpPr>
          <p:cNvPr id="6" name="Straight Connector 5">
            <a:extLst>
              <a:ext uri="{FF2B5EF4-FFF2-40B4-BE49-F238E27FC236}">
                <a16:creationId xmlns:a16="http://schemas.microsoft.com/office/drawing/2014/main" id="{2E27B87A-D74A-45CB-92B2-6A19B806893C}"/>
              </a:ext>
            </a:extLst>
          </p:cNvPr>
          <p:cNvCxnSpPr/>
          <p:nvPr/>
        </p:nvCxnSpPr>
        <p:spPr>
          <a:xfrm>
            <a:off x="6864439" y="2459865"/>
            <a:ext cx="466215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404DFB60-E2B5-4D85-A235-EA00E9D1D043}"/>
              </a:ext>
            </a:extLst>
          </p:cNvPr>
          <p:cNvCxnSpPr>
            <a:cxnSpLocks/>
          </p:cNvCxnSpPr>
          <p:nvPr/>
        </p:nvCxnSpPr>
        <p:spPr>
          <a:xfrm>
            <a:off x="622132" y="2921358"/>
            <a:ext cx="410205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barn(inVertic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54286"/>
                                        </p:tgtEl>
                                        <p:attrNameLst>
                                          <p:attrName>style.visibility</p:attrName>
                                        </p:attrNameLst>
                                      </p:cBhvr>
                                      <p:to>
                                        <p:strVal val="visible"/>
                                      </p:to>
                                    </p:set>
                                    <p:animEffect transition="in" filter="blinds(horizontal)">
                                      <p:cBhvr>
                                        <p:cTn id="15" dur="500"/>
                                        <p:tgtEl>
                                          <p:spTgt spid="542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28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22FACF3-AC76-4146-95DF-331E26C56948}"/>
              </a:ext>
            </a:extLst>
          </p:cNvPr>
          <p:cNvSpPr txBox="1"/>
          <p:nvPr/>
        </p:nvSpPr>
        <p:spPr>
          <a:xfrm>
            <a:off x="0" y="-12879"/>
            <a:ext cx="12192000" cy="369332"/>
          </a:xfrm>
          <a:prstGeom prst="rect">
            <a:avLst/>
          </a:prstGeom>
          <a:solidFill>
            <a:srgbClr val="FF9933"/>
          </a:solidFill>
        </p:spPr>
        <p:txBody>
          <a:bodyPr wrap="square" rtlCol="0">
            <a:spAutoFit/>
          </a:bodyPr>
          <a:lstStyle/>
          <a:p>
            <a:r>
              <a:rPr lang="en-US" b="1" dirty="0">
                <a:solidFill>
                  <a:schemeClr val="bg1"/>
                </a:solidFill>
                <a:latin typeface="+mn-lt"/>
              </a:rPr>
              <a:t>   Unit 9                                                                                                                                                                                         Lesson 1.1</a:t>
            </a:r>
          </a:p>
        </p:txBody>
      </p:sp>
      <p:sp>
        <p:nvSpPr>
          <p:cNvPr id="3" name="TextBox 2">
            <a:extLst>
              <a:ext uri="{FF2B5EF4-FFF2-40B4-BE49-F238E27FC236}">
                <a16:creationId xmlns:a16="http://schemas.microsoft.com/office/drawing/2014/main" id="{1BFD1F4F-38BE-49E1-9B9B-20331140169D}"/>
              </a:ext>
            </a:extLst>
          </p:cNvPr>
          <p:cNvSpPr txBox="1"/>
          <p:nvPr/>
        </p:nvSpPr>
        <p:spPr>
          <a:xfrm>
            <a:off x="114121" y="470079"/>
            <a:ext cx="1814513" cy="400050"/>
          </a:xfrm>
          <a:prstGeom prst="rect">
            <a:avLst/>
          </a:prstGeom>
          <a:solidFill>
            <a:srgbClr val="00B050"/>
          </a:solidFill>
          <a:effectLst>
            <a:outerShdw blurRad="50800" dist="38100" dir="5400000" algn="t" rotWithShape="0">
              <a:prstClr val="black">
                <a:alpha val="40000"/>
              </a:prstClr>
            </a:outerShdw>
          </a:effectLst>
        </p:spPr>
        <p:txBody>
          <a:bodyPr>
            <a:spAutoFit/>
          </a:bodyPr>
          <a:lstStyle/>
          <a:p>
            <a:pPr fontAlgn="auto">
              <a:spcBef>
                <a:spcPts val="0"/>
              </a:spcBef>
              <a:spcAft>
                <a:spcPts val="0"/>
              </a:spcAft>
              <a:defRPr/>
            </a:pPr>
            <a:r>
              <a:rPr lang="en-US" sz="2000" b="1" dirty="0">
                <a:solidFill>
                  <a:schemeClr val="bg1"/>
                </a:solidFill>
                <a:latin typeface="+mn-lt"/>
                <a:cs typeface="+mn-cs"/>
              </a:rPr>
              <a:t>While - reading</a:t>
            </a:r>
          </a:p>
        </p:txBody>
      </p:sp>
      <p:sp>
        <p:nvSpPr>
          <p:cNvPr id="4" name="Rectangle 3">
            <a:extLst>
              <a:ext uri="{FF2B5EF4-FFF2-40B4-BE49-F238E27FC236}">
                <a16:creationId xmlns:a16="http://schemas.microsoft.com/office/drawing/2014/main" id="{22DD3300-997D-4C03-AB98-A731F4641BCA}"/>
              </a:ext>
            </a:extLst>
          </p:cNvPr>
          <p:cNvSpPr/>
          <p:nvPr/>
        </p:nvSpPr>
        <p:spPr>
          <a:xfrm>
            <a:off x="2263775" y="373039"/>
            <a:ext cx="7150681" cy="584775"/>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pPr fontAlgn="auto">
              <a:spcBef>
                <a:spcPts val="0"/>
              </a:spcBef>
              <a:spcAft>
                <a:spcPts val="0"/>
              </a:spcAft>
              <a:defRPr/>
            </a:pPr>
            <a:r>
              <a:rPr lang="en-US" sz="3200" i="1" dirty="0">
                <a:solidFill>
                  <a:srgbClr val="0070C0"/>
                </a:solidFill>
                <a:latin typeface="+mn-lt"/>
                <a:cs typeface="+mn-cs"/>
              </a:rPr>
              <a:t>Scan the text. Circle the answer. </a:t>
            </a:r>
          </a:p>
        </p:txBody>
      </p:sp>
      <p:sp>
        <p:nvSpPr>
          <p:cNvPr id="5" name="Rectangle 4">
            <a:extLst>
              <a:ext uri="{FF2B5EF4-FFF2-40B4-BE49-F238E27FC236}">
                <a16:creationId xmlns:a16="http://schemas.microsoft.com/office/drawing/2014/main" id="{ABCA269B-7657-4F9F-B605-48C1914A8E2D}"/>
              </a:ext>
            </a:extLst>
          </p:cNvPr>
          <p:cNvSpPr/>
          <p:nvPr/>
        </p:nvSpPr>
        <p:spPr>
          <a:xfrm>
            <a:off x="564524" y="1622898"/>
            <a:ext cx="11062952" cy="4898136"/>
          </a:xfrm>
          <a:prstGeom prst="rect">
            <a:avLst/>
          </a:prstGeom>
        </p:spPr>
        <p:txBody>
          <a:bodyPr wrap="square">
            <a:spAutoFit/>
          </a:bodyPr>
          <a:lstStyle/>
          <a:p>
            <a:pPr algn="just">
              <a:lnSpc>
                <a:spcPct val="130000"/>
              </a:lnSpc>
            </a:pPr>
            <a:r>
              <a:rPr lang="en-US" sz="2200" dirty="0">
                <a:latin typeface="+mn-lt"/>
              </a:rPr>
              <a:t>Hi Sammy, </a:t>
            </a:r>
          </a:p>
          <a:p>
            <a:pPr algn="just">
              <a:lnSpc>
                <a:spcPct val="130000"/>
              </a:lnSpc>
            </a:pPr>
            <a:r>
              <a:rPr lang="en-US" sz="2200" dirty="0">
                <a:latin typeface="+mn-lt"/>
              </a:rPr>
              <a:t>I'm here in the United States and having a great time! We arrived on Wednesday and visited the Lincoln Memorial and Georgetown. Georgetown is a historic area in Washington, D.C. The food here is great. I ate a hot dog. It's a traditional American street food. I really liked it. Tomorrow, we're going to the White House with a tour guide and taking a boat trip along the Potomac River. We're going to the National Air and Space Museum on our last day in Washington, D.C. On Friday, we will get a flight to New York City. I'm looking forward to going on the Staten Island Ferry to see the Statue of Liberty and going to Yankee Stadium. The weather here is warm and sunny and the people are very friendly. I hope you're enjoying your summer holiday back in London. I wish you were here. </a:t>
            </a:r>
          </a:p>
          <a:p>
            <a:pPr algn="just">
              <a:lnSpc>
                <a:spcPct val="130000"/>
              </a:lnSpc>
            </a:pPr>
            <a:r>
              <a:rPr lang="en-US" sz="2200" dirty="0">
                <a:latin typeface="+mn-lt"/>
              </a:rPr>
              <a:t>Jane</a:t>
            </a:r>
          </a:p>
        </p:txBody>
      </p:sp>
      <p:sp>
        <p:nvSpPr>
          <p:cNvPr id="6" name="Rectangle 5">
            <a:extLst>
              <a:ext uri="{FF2B5EF4-FFF2-40B4-BE49-F238E27FC236}">
                <a16:creationId xmlns:a16="http://schemas.microsoft.com/office/drawing/2014/main" id="{226C287B-2A7A-489F-A22E-B9315F65A80F}"/>
              </a:ext>
            </a:extLst>
          </p:cNvPr>
          <p:cNvSpPr/>
          <p:nvPr/>
        </p:nvSpPr>
        <p:spPr>
          <a:xfrm>
            <a:off x="281186" y="1045682"/>
            <a:ext cx="11910814" cy="461665"/>
          </a:xfrm>
          <a:prstGeom prst="rect">
            <a:avLst/>
          </a:prstGeom>
        </p:spPr>
        <p:txBody>
          <a:bodyPr wrap="square">
            <a:spAutoFit/>
          </a:bodyPr>
          <a:lstStyle/>
          <a:p>
            <a:r>
              <a:rPr lang="en-US" sz="2400" dirty="0">
                <a:latin typeface="+mn-lt"/>
              </a:rPr>
              <a:t> 2. Tomorrow she's going to…  a. the Lincoln Memorial.   b. the Potomac River.  c. the museum. </a:t>
            </a:r>
          </a:p>
        </p:txBody>
      </p:sp>
      <p:sp>
        <p:nvSpPr>
          <p:cNvPr id="7" name="Line 13">
            <a:extLst>
              <a:ext uri="{FF2B5EF4-FFF2-40B4-BE49-F238E27FC236}">
                <a16:creationId xmlns:a16="http://schemas.microsoft.com/office/drawing/2014/main" id="{E836D2A4-8B76-4B2E-94CB-8C65D23D36D6}"/>
              </a:ext>
            </a:extLst>
          </p:cNvPr>
          <p:cNvSpPr>
            <a:spLocks noChangeShapeType="1"/>
          </p:cNvSpPr>
          <p:nvPr/>
        </p:nvSpPr>
        <p:spPr bwMode="auto">
          <a:xfrm flipV="1">
            <a:off x="10355531" y="3375896"/>
            <a:ext cx="1145301" cy="0"/>
          </a:xfrm>
          <a:prstGeom prst="line">
            <a:avLst/>
          </a:prstGeom>
          <a:noFill/>
          <a:ln w="38100">
            <a:solidFill>
              <a:srgbClr val="FF0000"/>
            </a:solidFill>
            <a:round/>
            <a:headEnd/>
            <a:tailEnd/>
          </a:ln>
        </p:spPr>
        <p:txBody>
          <a:bodyPr/>
          <a:lstStyle/>
          <a:p>
            <a:endParaRPr lang="en-US"/>
          </a:p>
        </p:txBody>
      </p:sp>
      <p:sp>
        <p:nvSpPr>
          <p:cNvPr id="8" name="Line 14">
            <a:extLst>
              <a:ext uri="{FF2B5EF4-FFF2-40B4-BE49-F238E27FC236}">
                <a16:creationId xmlns:a16="http://schemas.microsoft.com/office/drawing/2014/main" id="{A6146EC7-F0B0-4179-85A7-E9F779B25DE9}"/>
              </a:ext>
            </a:extLst>
          </p:cNvPr>
          <p:cNvSpPr>
            <a:spLocks noChangeShapeType="1"/>
          </p:cNvSpPr>
          <p:nvPr/>
        </p:nvSpPr>
        <p:spPr bwMode="auto">
          <a:xfrm flipV="1">
            <a:off x="684502" y="3820550"/>
            <a:ext cx="10816331" cy="1590"/>
          </a:xfrm>
          <a:prstGeom prst="line">
            <a:avLst/>
          </a:prstGeom>
          <a:noFill/>
          <a:ln w="38100">
            <a:solidFill>
              <a:srgbClr val="FF0000"/>
            </a:solidFill>
            <a:round/>
            <a:headEnd/>
            <a:tailEnd/>
          </a:ln>
        </p:spPr>
        <p:txBody>
          <a:bodyPr/>
          <a:lstStyle/>
          <a:p>
            <a:endParaRPr lang="en-US" dirty="0"/>
          </a:p>
        </p:txBody>
      </p:sp>
      <p:sp>
        <p:nvSpPr>
          <p:cNvPr id="9" name="Line 15">
            <a:extLst>
              <a:ext uri="{FF2B5EF4-FFF2-40B4-BE49-F238E27FC236}">
                <a16:creationId xmlns:a16="http://schemas.microsoft.com/office/drawing/2014/main" id="{E5EBC785-FB03-44DF-8034-682FF52F49C6}"/>
              </a:ext>
            </a:extLst>
          </p:cNvPr>
          <p:cNvSpPr>
            <a:spLocks noChangeShapeType="1"/>
          </p:cNvSpPr>
          <p:nvPr/>
        </p:nvSpPr>
        <p:spPr bwMode="auto">
          <a:xfrm flipV="1">
            <a:off x="710974" y="4259234"/>
            <a:ext cx="538277" cy="1591"/>
          </a:xfrm>
          <a:prstGeom prst="line">
            <a:avLst/>
          </a:prstGeom>
          <a:noFill/>
          <a:ln w="38100">
            <a:solidFill>
              <a:srgbClr val="FF0000"/>
            </a:solidFill>
            <a:round/>
            <a:headEnd/>
            <a:tailEnd/>
          </a:ln>
        </p:spPr>
        <p:txBody>
          <a:bodyPr/>
          <a:lstStyle/>
          <a:p>
            <a:endParaRPr lang="en-US"/>
          </a:p>
        </p:txBody>
      </p:sp>
      <p:sp>
        <p:nvSpPr>
          <p:cNvPr id="10" name="Oval 16">
            <a:extLst>
              <a:ext uri="{FF2B5EF4-FFF2-40B4-BE49-F238E27FC236}">
                <a16:creationId xmlns:a16="http://schemas.microsoft.com/office/drawing/2014/main" id="{2C95147C-B4D6-452A-916A-917E4C13050C}"/>
              </a:ext>
            </a:extLst>
          </p:cNvPr>
          <p:cNvSpPr>
            <a:spLocks noChangeArrowheads="1"/>
          </p:cNvSpPr>
          <p:nvPr/>
        </p:nvSpPr>
        <p:spPr bwMode="auto">
          <a:xfrm>
            <a:off x="7166489" y="1063915"/>
            <a:ext cx="432046" cy="469190"/>
          </a:xfrm>
          <a:prstGeom prst="ellipse">
            <a:avLst/>
          </a:prstGeom>
          <a:noFill/>
          <a:ln w="28575">
            <a:solidFill>
              <a:srgbClr val="FF0000"/>
            </a:solidFill>
            <a:round/>
            <a:headEnd/>
            <a:tailEnd/>
          </a:ln>
        </p:spPr>
        <p:txBody>
          <a:bodyPr wrap="none" anchor="ctr"/>
          <a:lstStyle/>
          <a:p>
            <a:endParaRPr lang="en-US"/>
          </a:p>
        </p:txBody>
      </p:sp>
      <p:sp>
        <p:nvSpPr>
          <p:cNvPr id="11" name="Line 11">
            <a:extLst>
              <a:ext uri="{FF2B5EF4-FFF2-40B4-BE49-F238E27FC236}">
                <a16:creationId xmlns:a16="http://schemas.microsoft.com/office/drawing/2014/main" id="{7A2A7D4C-70CA-42DF-9157-E63FD3AE65DD}"/>
              </a:ext>
            </a:extLst>
          </p:cNvPr>
          <p:cNvSpPr>
            <a:spLocks noChangeShapeType="1"/>
          </p:cNvSpPr>
          <p:nvPr/>
        </p:nvSpPr>
        <p:spPr bwMode="auto">
          <a:xfrm flipV="1">
            <a:off x="945189" y="1434964"/>
            <a:ext cx="1076794" cy="2817"/>
          </a:xfrm>
          <a:prstGeom prst="line">
            <a:avLst/>
          </a:prstGeom>
          <a:noFill/>
          <a:ln w="28575">
            <a:solidFill>
              <a:srgbClr val="FF0000"/>
            </a:solidFill>
            <a:round/>
            <a:headEnd/>
            <a:tailEnd/>
          </a:ln>
        </p:spPr>
        <p:txBody>
          <a:bodyPr/>
          <a:lstStyle/>
          <a:p>
            <a:endParaRPr lang="en-US"/>
          </a:p>
        </p:txBody>
      </p:sp>
      <p:sp>
        <p:nvSpPr>
          <p:cNvPr id="12" name="Line 12">
            <a:extLst>
              <a:ext uri="{FF2B5EF4-FFF2-40B4-BE49-F238E27FC236}">
                <a16:creationId xmlns:a16="http://schemas.microsoft.com/office/drawing/2014/main" id="{9F88CB7E-98B9-4A38-8B7B-77BEEB656F36}"/>
              </a:ext>
            </a:extLst>
          </p:cNvPr>
          <p:cNvSpPr>
            <a:spLocks noChangeShapeType="1"/>
          </p:cNvSpPr>
          <p:nvPr/>
        </p:nvSpPr>
        <p:spPr bwMode="auto">
          <a:xfrm flipV="1">
            <a:off x="2802563" y="1457904"/>
            <a:ext cx="597459" cy="2817"/>
          </a:xfrm>
          <a:prstGeom prst="line">
            <a:avLst/>
          </a:prstGeom>
          <a:noFill/>
          <a:ln w="28575">
            <a:solidFill>
              <a:srgbClr val="FF0000"/>
            </a:solidFill>
            <a:round/>
            <a:headEnd/>
            <a:tailEnd/>
          </a:ln>
        </p:spPr>
        <p:txBody>
          <a:bodyPr/>
          <a:lstStyle/>
          <a:p>
            <a:endParaRPr lang="en-US"/>
          </a:p>
        </p:txBody>
      </p:sp>
    </p:spTree>
    <p:extLst>
      <p:ext uri="{BB962C8B-B14F-4D97-AF65-F5344CB8AC3E}">
        <p14:creationId xmlns:p14="http://schemas.microsoft.com/office/powerpoint/2010/main" val="492578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linds(horizontal)">
                                      <p:cBhvr>
                                        <p:cTn id="10" dur="500"/>
                                        <p:tgtEl>
                                          <p:spTgt spid="8"/>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linds(horizontal)">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linds(horizontal)">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22FACF3-AC76-4146-95DF-331E26C56948}"/>
              </a:ext>
            </a:extLst>
          </p:cNvPr>
          <p:cNvSpPr txBox="1"/>
          <p:nvPr/>
        </p:nvSpPr>
        <p:spPr>
          <a:xfrm>
            <a:off x="0" y="-12879"/>
            <a:ext cx="12192000" cy="369332"/>
          </a:xfrm>
          <a:prstGeom prst="rect">
            <a:avLst/>
          </a:prstGeom>
          <a:solidFill>
            <a:srgbClr val="FF9933"/>
          </a:solidFill>
        </p:spPr>
        <p:txBody>
          <a:bodyPr wrap="square" rtlCol="0">
            <a:spAutoFit/>
          </a:bodyPr>
          <a:lstStyle/>
          <a:p>
            <a:r>
              <a:rPr lang="en-US" b="1" dirty="0">
                <a:solidFill>
                  <a:schemeClr val="bg1"/>
                </a:solidFill>
                <a:latin typeface="+mn-lt"/>
              </a:rPr>
              <a:t>   Unit 9                                                                                                                                                                                         Lesson 1.1</a:t>
            </a:r>
          </a:p>
        </p:txBody>
      </p:sp>
      <p:sp>
        <p:nvSpPr>
          <p:cNvPr id="3" name="TextBox 2">
            <a:extLst>
              <a:ext uri="{FF2B5EF4-FFF2-40B4-BE49-F238E27FC236}">
                <a16:creationId xmlns:a16="http://schemas.microsoft.com/office/drawing/2014/main" id="{1BFD1F4F-38BE-49E1-9B9B-20331140169D}"/>
              </a:ext>
            </a:extLst>
          </p:cNvPr>
          <p:cNvSpPr txBox="1"/>
          <p:nvPr/>
        </p:nvSpPr>
        <p:spPr>
          <a:xfrm>
            <a:off x="114121" y="470079"/>
            <a:ext cx="1814513" cy="400050"/>
          </a:xfrm>
          <a:prstGeom prst="rect">
            <a:avLst/>
          </a:prstGeom>
          <a:solidFill>
            <a:srgbClr val="00B050"/>
          </a:solidFill>
          <a:effectLst>
            <a:outerShdw blurRad="50800" dist="38100" dir="5400000" algn="t" rotWithShape="0">
              <a:prstClr val="black">
                <a:alpha val="40000"/>
              </a:prstClr>
            </a:outerShdw>
          </a:effectLst>
        </p:spPr>
        <p:txBody>
          <a:bodyPr>
            <a:spAutoFit/>
          </a:bodyPr>
          <a:lstStyle/>
          <a:p>
            <a:pPr fontAlgn="auto">
              <a:spcBef>
                <a:spcPts val="0"/>
              </a:spcBef>
              <a:spcAft>
                <a:spcPts val="0"/>
              </a:spcAft>
              <a:defRPr/>
            </a:pPr>
            <a:r>
              <a:rPr lang="en-US" sz="2000" b="1" dirty="0">
                <a:solidFill>
                  <a:schemeClr val="bg1"/>
                </a:solidFill>
                <a:latin typeface="+mn-lt"/>
                <a:cs typeface="+mn-cs"/>
              </a:rPr>
              <a:t>While - reading</a:t>
            </a:r>
          </a:p>
        </p:txBody>
      </p:sp>
      <p:sp>
        <p:nvSpPr>
          <p:cNvPr id="4" name="Rectangle 3">
            <a:extLst>
              <a:ext uri="{FF2B5EF4-FFF2-40B4-BE49-F238E27FC236}">
                <a16:creationId xmlns:a16="http://schemas.microsoft.com/office/drawing/2014/main" id="{22DD3300-997D-4C03-AB98-A731F4641BCA}"/>
              </a:ext>
            </a:extLst>
          </p:cNvPr>
          <p:cNvSpPr/>
          <p:nvPr/>
        </p:nvSpPr>
        <p:spPr>
          <a:xfrm>
            <a:off x="2263775" y="373039"/>
            <a:ext cx="7150681" cy="584775"/>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pPr fontAlgn="auto">
              <a:spcBef>
                <a:spcPts val="0"/>
              </a:spcBef>
              <a:spcAft>
                <a:spcPts val="0"/>
              </a:spcAft>
              <a:defRPr/>
            </a:pPr>
            <a:r>
              <a:rPr lang="en-US" sz="3200" i="1" dirty="0">
                <a:solidFill>
                  <a:srgbClr val="0070C0"/>
                </a:solidFill>
                <a:latin typeface="+mn-lt"/>
                <a:cs typeface="+mn-cs"/>
              </a:rPr>
              <a:t>Scan the text. Circle the answer. </a:t>
            </a:r>
          </a:p>
        </p:txBody>
      </p:sp>
      <p:sp>
        <p:nvSpPr>
          <p:cNvPr id="5" name="Rectangle 4">
            <a:extLst>
              <a:ext uri="{FF2B5EF4-FFF2-40B4-BE49-F238E27FC236}">
                <a16:creationId xmlns:a16="http://schemas.microsoft.com/office/drawing/2014/main" id="{ABCA269B-7657-4F9F-B605-48C1914A8E2D}"/>
              </a:ext>
            </a:extLst>
          </p:cNvPr>
          <p:cNvSpPr/>
          <p:nvPr/>
        </p:nvSpPr>
        <p:spPr>
          <a:xfrm>
            <a:off x="564524" y="1622898"/>
            <a:ext cx="11062952" cy="4898136"/>
          </a:xfrm>
          <a:prstGeom prst="rect">
            <a:avLst/>
          </a:prstGeom>
        </p:spPr>
        <p:txBody>
          <a:bodyPr wrap="square">
            <a:spAutoFit/>
          </a:bodyPr>
          <a:lstStyle/>
          <a:p>
            <a:pPr algn="just">
              <a:lnSpc>
                <a:spcPct val="130000"/>
              </a:lnSpc>
            </a:pPr>
            <a:r>
              <a:rPr lang="en-US" sz="2200" dirty="0">
                <a:latin typeface="+mn-lt"/>
              </a:rPr>
              <a:t>Hi Sammy, </a:t>
            </a:r>
          </a:p>
          <a:p>
            <a:pPr algn="just">
              <a:lnSpc>
                <a:spcPct val="130000"/>
              </a:lnSpc>
            </a:pPr>
            <a:r>
              <a:rPr lang="en-US" sz="2200" dirty="0">
                <a:latin typeface="+mn-lt"/>
              </a:rPr>
              <a:t>I'm here in the United States and having a great time! We arrived on Wednesday and visited the Lincoln Memorial and Georgetown. Georgetown is a historic area in Washington, D.C. The food here is great. I ate a hot dog. It's a traditional American street food. I really liked it. Tomorrow, we're going to the White House with a tour guide and taking a boat trip along the Potomac River. We're going to the National Air and Space Museum on our last day in Washington, D.C. On Friday, we will get a flight to New York City. I'm looking forward to going on the Staten Island Ferry to see the Statue of Liberty and going to Yankee Stadium. The weather here is warm and sunny and the people are very friendly. I hope you're enjoying your summer holiday back in London. I wish you were here. </a:t>
            </a:r>
          </a:p>
          <a:p>
            <a:pPr algn="just">
              <a:lnSpc>
                <a:spcPct val="130000"/>
              </a:lnSpc>
            </a:pPr>
            <a:r>
              <a:rPr lang="en-US" sz="2200" dirty="0">
                <a:latin typeface="+mn-lt"/>
              </a:rPr>
              <a:t>Jane</a:t>
            </a:r>
          </a:p>
        </p:txBody>
      </p:sp>
      <p:sp>
        <p:nvSpPr>
          <p:cNvPr id="8" name="Line 14">
            <a:extLst>
              <a:ext uri="{FF2B5EF4-FFF2-40B4-BE49-F238E27FC236}">
                <a16:creationId xmlns:a16="http://schemas.microsoft.com/office/drawing/2014/main" id="{A6146EC7-F0B0-4179-85A7-E9F779B25DE9}"/>
              </a:ext>
            </a:extLst>
          </p:cNvPr>
          <p:cNvSpPr>
            <a:spLocks noChangeShapeType="1"/>
          </p:cNvSpPr>
          <p:nvPr/>
        </p:nvSpPr>
        <p:spPr bwMode="auto">
          <a:xfrm>
            <a:off x="616305" y="4672144"/>
            <a:ext cx="5127673" cy="15765"/>
          </a:xfrm>
          <a:prstGeom prst="line">
            <a:avLst/>
          </a:prstGeom>
          <a:noFill/>
          <a:ln w="38100">
            <a:solidFill>
              <a:srgbClr val="FF0000"/>
            </a:solidFill>
            <a:round/>
            <a:headEnd/>
            <a:tailEnd/>
          </a:ln>
        </p:spPr>
        <p:txBody>
          <a:bodyPr/>
          <a:lstStyle/>
          <a:p>
            <a:endParaRPr lang="en-US"/>
          </a:p>
        </p:txBody>
      </p:sp>
      <p:sp>
        <p:nvSpPr>
          <p:cNvPr id="9" name="Line 15">
            <a:extLst>
              <a:ext uri="{FF2B5EF4-FFF2-40B4-BE49-F238E27FC236}">
                <a16:creationId xmlns:a16="http://schemas.microsoft.com/office/drawing/2014/main" id="{E5EBC785-FB03-44DF-8034-682FF52F49C6}"/>
              </a:ext>
            </a:extLst>
          </p:cNvPr>
          <p:cNvSpPr>
            <a:spLocks noChangeShapeType="1"/>
          </p:cNvSpPr>
          <p:nvPr/>
        </p:nvSpPr>
        <p:spPr bwMode="auto">
          <a:xfrm flipH="1">
            <a:off x="11204618" y="4247944"/>
            <a:ext cx="361100" cy="2083"/>
          </a:xfrm>
          <a:prstGeom prst="line">
            <a:avLst/>
          </a:prstGeom>
          <a:noFill/>
          <a:ln w="28575">
            <a:solidFill>
              <a:srgbClr val="FF0000"/>
            </a:solidFill>
            <a:round/>
            <a:headEnd/>
            <a:tailEnd/>
          </a:ln>
        </p:spPr>
        <p:txBody>
          <a:bodyPr/>
          <a:lstStyle/>
          <a:p>
            <a:endParaRPr lang="en-US"/>
          </a:p>
        </p:txBody>
      </p:sp>
      <p:sp>
        <p:nvSpPr>
          <p:cNvPr id="10" name="Oval 16">
            <a:extLst>
              <a:ext uri="{FF2B5EF4-FFF2-40B4-BE49-F238E27FC236}">
                <a16:creationId xmlns:a16="http://schemas.microsoft.com/office/drawing/2014/main" id="{2C95147C-B4D6-452A-916A-917E4C13050C}"/>
              </a:ext>
            </a:extLst>
          </p:cNvPr>
          <p:cNvSpPr>
            <a:spLocks noChangeArrowheads="1"/>
          </p:cNvSpPr>
          <p:nvPr/>
        </p:nvSpPr>
        <p:spPr bwMode="auto">
          <a:xfrm>
            <a:off x="8518770" y="1025278"/>
            <a:ext cx="432046" cy="469190"/>
          </a:xfrm>
          <a:prstGeom prst="ellipse">
            <a:avLst/>
          </a:prstGeom>
          <a:noFill/>
          <a:ln w="28575">
            <a:solidFill>
              <a:srgbClr val="FF0000"/>
            </a:solidFill>
            <a:round/>
            <a:headEnd/>
            <a:tailEnd/>
          </a:ln>
        </p:spPr>
        <p:txBody>
          <a:bodyPr wrap="none" anchor="ctr"/>
          <a:lstStyle/>
          <a:p>
            <a:endParaRPr lang="en-US"/>
          </a:p>
        </p:txBody>
      </p:sp>
      <p:sp>
        <p:nvSpPr>
          <p:cNvPr id="13" name="Rectangle 12">
            <a:extLst>
              <a:ext uri="{FF2B5EF4-FFF2-40B4-BE49-F238E27FC236}">
                <a16:creationId xmlns:a16="http://schemas.microsoft.com/office/drawing/2014/main" id="{760295C6-D477-4FC8-AB8C-C4BC326B63DE}"/>
              </a:ext>
            </a:extLst>
          </p:cNvPr>
          <p:cNvSpPr/>
          <p:nvPr/>
        </p:nvSpPr>
        <p:spPr>
          <a:xfrm>
            <a:off x="446356" y="987230"/>
            <a:ext cx="11627476" cy="492443"/>
          </a:xfrm>
          <a:prstGeom prst="rect">
            <a:avLst/>
          </a:prstGeom>
        </p:spPr>
        <p:txBody>
          <a:bodyPr wrap="square">
            <a:spAutoFit/>
          </a:bodyPr>
          <a:lstStyle/>
          <a:p>
            <a:r>
              <a:rPr lang="en-US" sz="2600" dirty="0">
                <a:latin typeface="+mn-lt"/>
              </a:rPr>
              <a:t>3. They are going to New York…     a. by ferry.     b. by bus.      c. by plane. </a:t>
            </a:r>
          </a:p>
        </p:txBody>
      </p:sp>
      <p:sp>
        <p:nvSpPr>
          <p:cNvPr id="14" name="Line 13">
            <a:extLst>
              <a:ext uri="{FF2B5EF4-FFF2-40B4-BE49-F238E27FC236}">
                <a16:creationId xmlns:a16="http://schemas.microsoft.com/office/drawing/2014/main" id="{D6B5697A-FB6C-4BEF-AAC1-0CEC753D0C47}"/>
              </a:ext>
            </a:extLst>
          </p:cNvPr>
          <p:cNvSpPr>
            <a:spLocks noChangeShapeType="1"/>
          </p:cNvSpPr>
          <p:nvPr/>
        </p:nvSpPr>
        <p:spPr bwMode="auto">
          <a:xfrm>
            <a:off x="3241608" y="1444541"/>
            <a:ext cx="1025525" cy="0"/>
          </a:xfrm>
          <a:prstGeom prst="line">
            <a:avLst/>
          </a:prstGeom>
          <a:noFill/>
          <a:ln w="38100">
            <a:solidFill>
              <a:srgbClr val="FF0000"/>
            </a:solidFill>
            <a:round/>
            <a:headEnd/>
            <a:tailEnd/>
          </a:ln>
        </p:spPr>
        <p:txBody>
          <a:bodyPr/>
          <a:lstStyle/>
          <a:p>
            <a:endParaRPr lang="en-US"/>
          </a:p>
        </p:txBody>
      </p:sp>
      <p:sp>
        <p:nvSpPr>
          <p:cNvPr id="15" name="Line 11">
            <a:extLst>
              <a:ext uri="{FF2B5EF4-FFF2-40B4-BE49-F238E27FC236}">
                <a16:creationId xmlns:a16="http://schemas.microsoft.com/office/drawing/2014/main" id="{2556314F-925F-4FBA-AB0B-08F355D86CE0}"/>
              </a:ext>
            </a:extLst>
          </p:cNvPr>
          <p:cNvSpPr>
            <a:spLocks noChangeShapeType="1"/>
          </p:cNvSpPr>
          <p:nvPr/>
        </p:nvSpPr>
        <p:spPr bwMode="auto">
          <a:xfrm>
            <a:off x="1126165" y="1443847"/>
            <a:ext cx="346075" cy="0"/>
          </a:xfrm>
          <a:prstGeom prst="line">
            <a:avLst/>
          </a:prstGeom>
          <a:noFill/>
          <a:ln w="38100">
            <a:solidFill>
              <a:srgbClr val="FF0000"/>
            </a:solidFill>
            <a:round/>
            <a:headEnd/>
            <a:tailEnd/>
          </a:ln>
        </p:spPr>
        <p:txBody>
          <a:bodyPr/>
          <a:lstStyle/>
          <a:p>
            <a:endParaRPr lang="en-US"/>
          </a:p>
        </p:txBody>
      </p:sp>
      <p:sp>
        <p:nvSpPr>
          <p:cNvPr id="16" name="Line 12">
            <a:extLst>
              <a:ext uri="{FF2B5EF4-FFF2-40B4-BE49-F238E27FC236}">
                <a16:creationId xmlns:a16="http://schemas.microsoft.com/office/drawing/2014/main" id="{4D29ECDD-8A6C-444B-8BD7-E991F4057894}"/>
              </a:ext>
            </a:extLst>
          </p:cNvPr>
          <p:cNvSpPr>
            <a:spLocks noChangeShapeType="1"/>
          </p:cNvSpPr>
          <p:nvPr/>
        </p:nvSpPr>
        <p:spPr bwMode="auto">
          <a:xfrm>
            <a:off x="2248527" y="1429559"/>
            <a:ext cx="484188" cy="0"/>
          </a:xfrm>
          <a:prstGeom prst="line">
            <a:avLst/>
          </a:prstGeom>
          <a:noFill/>
          <a:ln w="38100">
            <a:solidFill>
              <a:srgbClr val="FF0000"/>
            </a:solidFill>
            <a:round/>
            <a:headEnd/>
            <a:tailEnd/>
          </a:ln>
        </p:spPr>
        <p:txBody>
          <a:bodyPr/>
          <a:lstStyle/>
          <a:p>
            <a:endParaRPr lang="en-US"/>
          </a:p>
        </p:txBody>
      </p:sp>
    </p:spTree>
    <p:extLst>
      <p:ext uri="{BB962C8B-B14F-4D97-AF65-F5344CB8AC3E}">
        <p14:creationId xmlns:p14="http://schemas.microsoft.com/office/powerpoint/2010/main" val="2676262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linds(horizontal)">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linds(horizontal)">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22FACF3-AC76-4146-95DF-331E26C56948}"/>
              </a:ext>
            </a:extLst>
          </p:cNvPr>
          <p:cNvSpPr txBox="1"/>
          <p:nvPr/>
        </p:nvSpPr>
        <p:spPr>
          <a:xfrm>
            <a:off x="0" y="-12879"/>
            <a:ext cx="12192000" cy="369332"/>
          </a:xfrm>
          <a:prstGeom prst="rect">
            <a:avLst/>
          </a:prstGeom>
          <a:solidFill>
            <a:srgbClr val="FF9933"/>
          </a:solidFill>
        </p:spPr>
        <p:txBody>
          <a:bodyPr wrap="square" rtlCol="0">
            <a:spAutoFit/>
          </a:bodyPr>
          <a:lstStyle/>
          <a:p>
            <a:r>
              <a:rPr lang="en-US" b="1" dirty="0">
                <a:solidFill>
                  <a:schemeClr val="bg1"/>
                </a:solidFill>
                <a:latin typeface="+mn-lt"/>
              </a:rPr>
              <a:t>   Unit 9                                                                                                                                                                                         Lesson 1.1</a:t>
            </a:r>
          </a:p>
        </p:txBody>
      </p:sp>
      <p:sp>
        <p:nvSpPr>
          <p:cNvPr id="3" name="TextBox 2">
            <a:extLst>
              <a:ext uri="{FF2B5EF4-FFF2-40B4-BE49-F238E27FC236}">
                <a16:creationId xmlns:a16="http://schemas.microsoft.com/office/drawing/2014/main" id="{1BFD1F4F-38BE-49E1-9B9B-20331140169D}"/>
              </a:ext>
            </a:extLst>
          </p:cNvPr>
          <p:cNvSpPr txBox="1"/>
          <p:nvPr/>
        </p:nvSpPr>
        <p:spPr>
          <a:xfrm>
            <a:off x="114121" y="470079"/>
            <a:ext cx="1814513" cy="400050"/>
          </a:xfrm>
          <a:prstGeom prst="rect">
            <a:avLst/>
          </a:prstGeom>
          <a:solidFill>
            <a:srgbClr val="00B050"/>
          </a:solidFill>
          <a:effectLst>
            <a:outerShdw blurRad="50800" dist="38100" dir="5400000" algn="t" rotWithShape="0">
              <a:prstClr val="black">
                <a:alpha val="40000"/>
              </a:prstClr>
            </a:outerShdw>
          </a:effectLst>
        </p:spPr>
        <p:txBody>
          <a:bodyPr>
            <a:spAutoFit/>
          </a:bodyPr>
          <a:lstStyle/>
          <a:p>
            <a:pPr fontAlgn="auto">
              <a:spcBef>
                <a:spcPts val="0"/>
              </a:spcBef>
              <a:spcAft>
                <a:spcPts val="0"/>
              </a:spcAft>
              <a:defRPr/>
            </a:pPr>
            <a:r>
              <a:rPr lang="en-US" sz="2000" b="1" dirty="0">
                <a:solidFill>
                  <a:schemeClr val="bg1"/>
                </a:solidFill>
                <a:latin typeface="+mn-lt"/>
                <a:cs typeface="+mn-cs"/>
              </a:rPr>
              <a:t>While - reading</a:t>
            </a:r>
          </a:p>
        </p:txBody>
      </p:sp>
      <p:sp>
        <p:nvSpPr>
          <p:cNvPr id="4" name="Rectangle 3">
            <a:extLst>
              <a:ext uri="{FF2B5EF4-FFF2-40B4-BE49-F238E27FC236}">
                <a16:creationId xmlns:a16="http://schemas.microsoft.com/office/drawing/2014/main" id="{22DD3300-997D-4C03-AB98-A731F4641BCA}"/>
              </a:ext>
            </a:extLst>
          </p:cNvPr>
          <p:cNvSpPr/>
          <p:nvPr/>
        </p:nvSpPr>
        <p:spPr>
          <a:xfrm>
            <a:off x="2263775" y="373039"/>
            <a:ext cx="7150681" cy="584775"/>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pPr fontAlgn="auto">
              <a:spcBef>
                <a:spcPts val="0"/>
              </a:spcBef>
              <a:spcAft>
                <a:spcPts val="0"/>
              </a:spcAft>
              <a:defRPr/>
            </a:pPr>
            <a:r>
              <a:rPr lang="en-US" sz="3200" i="1" dirty="0">
                <a:solidFill>
                  <a:srgbClr val="0070C0"/>
                </a:solidFill>
                <a:latin typeface="+mn-lt"/>
                <a:cs typeface="+mn-cs"/>
              </a:rPr>
              <a:t>Scan the text. Circle the answer. </a:t>
            </a:r>
          </a:p>
        </p:txBody>
      </p:sp>
      <p:sp>
        <p:nvSpPr>
          <p:cNvPr id="5" name="Rectangle 4">
            <a:extLst>
              <a:ext uri="{FF2B5EF4-FFF2-40B4-BE49-F238E27FC236}">
                <a16:creationId xmlns:a16="http://schemas.microsoft.com/office/drawing/2014/main" id="{ABCA269B-7657-4F9F-B605-48C1914A8E2D}"/>
              </a:ext>
            </a:extLst>
          </p:cNvPr>
          <p:cNvSpPr/>
          <p:nvPr/>
        </p:nvSpPr>
        <p:spPr>
          <a:xfrm>
            <a:off x="564524" y="1622898"/>
            <a:ext cx="11062952" cy="4898136"/>
          </a:xfrm>
          <a:prstGeom prst="rect">
            <a:avLst/>
          </a:prstGeom>
        </p:spPr>
        <p:txBody>
          <a:bodyPr wrap="square">
            <a:spAutoFit/>
          </a:bodyPr>
          <a:lstStyle/>
          <a:p>
            <a:pPr algn="just">
              <a:lnSpc>
                <a:spcPct val="130000"/>
              </a:lnSpc>
            </a:pPr>
            <a:r>
              <a:rPr lang="en-US" sz="2200" dirty="0">
                <a:latin typeface="+mn-lt"/>
              </a:rPr>
              <a:t>Hi Sammy, </a:t>
            </a:r>
          </a:p>
          <a:p>
            <a:pPr algn="just">
              <a:lnSpc>
                <a:spcPct val="130000"/>
              </a:lnSpc>
            </a:pPr>
            <a:r>
              <a:rPr lang="en-US" sz="2200" dirty="0">
                <a:latin typeface="+mn-lt"/>
              </a:rPr>
              <a:t>I'm here in the United States and having a great time! We arrived on Wednesday and visited the Lincoln Memorial and Georgetown. Georgetown is a historic area in Washington, D.C. The food here is great. I ate a hot dog. It's a traditional American street food. I really liked it. Tomorrow, we're going to the White House with a tour guide and taking a boat trip along the Potomac River. We're going to the National Air and Space Museum on our last day in Washington, D.C. On Friday, we will get a flight to New York City. I'm looking forward to going on the Staten Island Ferry to see the Statue of Liberty and going to Yankee Stadium. The weather here is warm and sunny and the people are very friendly. I hope you're enjoying your summer holiday back in London. I wish you were here. </a:t>
            </a:r>
          </a:p>
          <a:p>
            <a:pPr algn="just">
              <a:lnSpc>
                <a:spcPct val="130000"/>
              </a:lnSpc>
            </a:pPr>
            <a:r>
              <a:rPr lang="en-US" sz="2200" dirty="0">
                <a:latin typeface="+mn-lt"/>
              </a:rPr>
              <a:t>Jane</a:t>
            </a:r>
          </a:p>
        </p:txBody>
      </p:sp>
      <p:sp>
        <p:nvSpPr>
          <p:cNvPr id="8" name="Line 14">
            <a:extLst>
              <a:ext uri="{FF2B5EF4-FFF2-40B4-BE49-F238E27FC236}">
                <a16:creationId xmlns:a16="http://schemas.microsoft.com/office/drawing/2014/main" id="{A6146EC7-F0B0-4179-85A7-E9F779B25DE9}"/>
              </a:ext>
            </a:extLst>
          </p:cNvPr>
          <p:cNvSpPr>
            <a:spLocks noChangeShapeType="1"/>
          </p:cNvSpPr>
          <p:nvPr/>
        </p:nvSpPr>
        <p:spPr bwMode="auto">
          <a:xfrm flipV="1">
            <a:off x="5839115" y="4699986"/>
            <a:ext cx="5674598" cy="10796"/>
          </a:xfrm>
          <a:prstGeom prst="line">
            <a:avLst/>
          </a:prstGeom>
          <a:noFill/>
          <a:ln w="38100">
            <a:solidFill>
              <a:srgbClr val="FF0000"/>
            </a:solidFill>
            <a:round/>
            <a:headEnd/>
            <a:tailEnd/>
          </a:ln>
        </p:spPr>
        <p:txBody>
          <a:bodyPr/>
          <a:lstStyle/>
          <a:p>
            <a:endParaRPr lang="en-US"/>
          </a:p>
        </p:txBody>
      </p:sp>
      <p:sp>
        <p:nvSpPr>
          <p:cNvPr id="9" name="Line 15">
            <a:extLst>
              <a:ext uri="{FF2B5EF4-FFF2-40B4-BE49-F238E27FC236}">
                <a16:creationId xmlns:a16="http://schemas.microsoft.com/office/drawing/2014/main" id="{E5EBC785-FB03-44DF-8034-682FF52F49C6}"/>
              </a:ext>
            </a:extLst>
          </p:cNvPr>
          <p:cNvSpPr>
            <a:spLocks noChangeShapeType="1"/>
          </p:cNvSpPr>
          <p:nvPr/>
        </p:nvSpPr>
        <p:spPr bwMode="auto">
          <a:xfrm flipV="1">
            <a:off x="687018" y="5110828"/>
            <a:ext cx="7156216" cy="2"/>
          </a:xfrm>
          <a:prstGeom prst="line">
            <a:avLst/>
          </a:prstGeom>
          <a:noFill/>
          <a:ln w="38100">
            <a:solidFill>
              <a:srgbClr val="FF0000"/>
            </a:solidFill>
            <a:round/>
            <a:headEnd/>
            <a:tailEnd/>
          </a:ln>
        </p:spPr>
        <p:txBody>
          <a:bodyPr/>
          <a:lstStyle/>
          <a:p>
            <a:endParaRPr lang="en-US"/>
          </a:p>
        </p:txBody>
      </p:sp>
      <p:sp>
        <p:nvSpPr>
          <p:cNvPr id="10" name="Oval 16">
            <a:extLst>
              <a:ext uri="{FF2B5EF4-FFF2-40B4-BE49-F238E27FC236}">
                <a16:creationId xmlns:a16="http://schemas.microsoft.com/office/drawing/2014/main" id="{2C95147C-B4D6-452A-916A-917E4C13050C}"/>
              </a:ext>
            </a:extLst>
          </p:cNvPr>
          <p:cNvSpPr>
            <a:spLocks noChangeArrowheads="1"/>
          </p:cNvSpPr>
          <p:nvPr/>
        </p:nvSpPr>
        <p:spPr bwMode="auto">
          <a:xfrm>
            <a:off x="3554569" y="1038157"/>
            <a:ext cx="437875" cy="446249"/>
          </a:xfrm>
          <a:prstGeom prst="ellipse">
            <a:avLst/>
          </a:prstGeom>
          <a:noFill/>
          <a:ln w="28575">
            <a:solidFill>
              <a:srgbClr val="FF0000"/>
            </a:solidFill>
            <a:round/>
            <a:headEnd/>
            <a:tailEnd/>
          </a:ln>
        </p:spPr>
        <p:txBody>
          <a:bodyPr wrap="none" anchor="ctr"/>
          <a:lstStyle/>
          <a:p>
            <a:endParaRPr lang="en-US"/>
          </a:p>
        </p:txBody>
      </p:sp>
      <p:sp>
        <p:nvSpPr>
          <p:cNvPr id="14" name="Line 13">
            <a:extLst>
              <a:ext uri="{FF2B5EF4-FFF2-40B4-BE49-F238E27FC236}">
                <a16:creationId xmlns:a16="http://schemas.microsoft.com/office/drawing/2014/main" id="{D6B5697A-FB6C-4BEF-AAC1-0CEC753D0C47}"/>
              </a:ext>
            </a:extLst>
          </p:cNvPr>
          <p:cNvSpPr>
            <a:spLocks noChangeShapeType="1"/>
          </p:cNvSpPr>
          <p:nvPr/>
        </p:nvSpPr>
        <p:spPr bwMode="auto">
          <a:xfrm flipV="1">
            <a:off x="1323617" y="1370676"/>
            <a:ext cx="2050648" cy="1590"/>
          </a:xfrm>
          <a:prstGeom prst="line">
            <a:avLst/>
          </a:prstGeom>
          <a:noFill/>
          <a:ln w="38100">
            <a:solidFill>
              <a:srgbClr val="FF0000"/>
            </a:solidFill>
            <a:round/>
            <a:headEnd/>
            <a:tailEnd/>
          </a:ln>
        </p:spPr>
        <p:txBody>
          <a:bodyPr/>
          <a:lstStyle/>
          <a:p>
            <a:endParaRPr lang="en-US"/>
          </a:p>
        </p:txBody>
      </p:sp>
      <p:sp>
        <p:nvSpPr>
          <p:cNvPr id="15" name="Line 11">
            <a:extLst>
              <a:ext uri="{FF2B5EF4-FFF2-40B4-BE49-F238E27FC236}">
                <a16:creationId xmlns:a16="http://schemas.microsoft.com/office/drawing/2014/main" id="{2556314F-925F-4FBA-AB0B-08F355D86CE0}"/>
              </a:ext>
            </a:extLst>
          </p:cNvPr>
          <p:cNvSpPr>
            <a:spLocks noChangeShapeType="1"/>
          </p:cNvSpPr>
          <p:nvPr/>
        </p:nvSpPr>
        <p:spPr bwMode="auto">
          <a:xfrm>
            <a:off x="564524" y="1412156"/>
            <a:ext cx="346075" cy="0"/>
          </a:xfrm>
          <a:prstGeom prst="line">
            <a:avLst/>
          </a:prstGeom>
          <a:noFill/>
          <a:ln w="38100">
            <a:solidFill>
              <a:srgbClr val="FF0000"/>
            </a:solidFill>
            <a:round/>
            <a:headEnd/>
            <a:tailEnd/>
          </a:ln>
        </p:spPr>
        <p:txBody>
          <a:bodyPr/>
          <a:lstStyle/>
          <a:p>
            <a:endParaRPr lang="en-US"/>
          </a:p>
        </p:txBody>
      </p:sp>
      <p:sp>
        <p:nvSpPr>
          <p:cNvPr id="6" name="Rectangle 5">
            <a:extLst>
              <a:ext uri="{FF2B5EF4-FFF2-40B4-BE49-F238E27FC236}">
                <a16:creationId xmlns:a16="http://schemas.microsoft.com/office/drawing/2014/main" id="{7D6B74E5-5E44-4CE7-AADD-E0211C82A510}"/>
              </a:ext>
            </a:extLst>
          </p:cNvPr>
          <p:cNvSpPr/>
          <p:nvPr/>
        </p:nvSpPr>
        <p:spPr>
          <a:xfrm>
            <a:off x="103033" y="985040"/>
            <a:ext cx="12192000" cy="438582"/>
          </a:xfrm>
          <a:prstGeom prst="rect">
            <a:avLst/>
          </a:prstGeom>
        </p:spPr>
        <p:txBody>
          <a:bodyPr wrap="square">
            <a:spAutoFit/>
          </a:bodyPr>
          <a:lstStyle/>
          <a:p>
            <a:r>
              <a:rPr lang="en-US" sz="2250" dirty="0">
                <a:latin typeface="+mn-lt"/>
              </a:rPr>
              <a:t>4. Jane is looking forward to… a. going to Yankee Stadium. b. her summer holiday. c. eating street food. </a:t>
            </a:r>
          </a:p>
        </p:txBody>
      </p:sp>
    </p:spTree>
    <p:extLst>
      <p:ext uri="{BB962C8B-B14F-4D97-AF65-F5344CB8AC3E}">
        <p14:creationId xmlns:p14="http://schemas.microsoft.com/office/powerpoint/2010/main" val="3840794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linds(horizontal)">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linds(horizontal)">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22FACF3-AC76-4146-95DF-331E26C56948}"/>
              </a:ext>
            </a:extLst>
          </p:cNvPr>
          <p:cNvSpPr txBox="1"/>
          <p:nvPr/>
        </p:nvSpPr>
        <p:spPr>
          <a:xfrm>
            <a:off x="0" y="-12879"/>
            <a:ext cx="12192000" cy="369332"/>
          </a:xfrm>
          <a:prstGeom prst="rect">
            <a:avLst/>
          </a:prstGeom>
          <a:solidFill>
            <a:srgbClr val="FF9933"/>
          </a:solidFill>
        </p:spPr>
        <p:txBody>
          <a:bodyPr wrap="square" rtlCol="0">
            <a:spAutoFit/>
          </a:bodyPr>
          <a:lstStyle/>
          <a:p>
            <a:r>
              <a:rPr lang="en-US" b="1" dirty="0">
                <a:solidFill>
                  <a:schemeClr val="bg1"/>
                </a:solidFill>
                <a:latin typeface="+mn-lt"/>
              </a:rPr>
              <a:t>   Unit 9                                                                                                                                                                                         Lesson 1.1</a:t>
            </a:r>
          </a:p>
        </p:txBody>
      </p:sp>
      <p:sp>
        <p:nvSpPr>
          <p:cNvPr id="3" name="TextBox 2">
            <a:extLst>
              <a:ext uri="{FF2B5EF4-FFF2-40B4-BE49-F238E27FC236}">
                <a16:creationId xmlns:a16="http://schemas.microsoft.com/office/drawing/2014/main" id="{1BFD1F4F-38BE-49E1-9B9B-20331140169D}"/>
              </a:ext>
            </a:extLst>
          </p:cNvPr>
          <p:cNvSpPr txBox="1"/>
          <p:nvPr/>
        </p:nvSpPr>
        <p:spPr>
          <a:xfrm>
            <a:off x="114121" y="470079"/>
            <a:ext cx="1814513" cy="400050"/>
          </a:xfrm>
          <a:prstGeom prst="rect">
            <a:avLst/>
          </a:prstGeom>
          <a:solidFill>
            <a:srgbClr val="00B050"/>
          </a:solidFill>
          <a:effectLst>
            <a:outerShdw blurRad="50800" dist="38100" dir="5400000" algn="t" rotWithShape="0">
              <a:prstClr val="black">
                <a:alpha val="40000"/>
              </a:prstClr>
            </a:outerShdw>
          </a:effectLst>
        </p:spPr>
        <p:txBody>
          <a:bodyPr>
            <a:spAutoFit/>
          </a:bodyPr>
          <a:lstStyle/>
          <a:p>
            <a:pPr fontAlgn="auto">
              <a:spcBef>
                <a:spcPts val="0"/>
              </a:spcBef>
              <a:spcAft>
                <a:spcPts val="0"/>
              </a:spcAft>
              <a:defRPr/>
            </a:pPr>
            <a:r>
              <a:rPr lang="en-US" sz="2000" b="1" dirty="0">
                <a:solidFill>
                  <a:schemeClr val="bg1"/>
                </a:solidFill>
                <a:latin typeface="+mn-lt"/>
                <a:cs typeface="+mn-cs"/>
              </a:rPr>
              <a:t>While - reading</a:t>
            </a:r>
          </a:p>
        </p:txBody>
      </p:sp>
      <p:sp>
        <p:nvSpPr>
          <p:cNvPr id="4" name="Rectangle 3">
            <a:extLst>
              <a:ext uri="{FF2B5EF4-FFF2-40B4-BE49-F238E27FC236}">
                <a16:creationId xmlns:a16="http://schemas.microsoft.com/office/drawing/2014/main" id="{22DD3300-997D-4C03-AB98-A731F4641BCA}"/>
              </a:ext>
            </a:extLst>
          </p:cNvPr>
          <p:cNvSpPr/>
          <p:nvPr/>
        </p:nvSpPr>
        <p:spPr>
          <a:xfrm>
            <a:off x="2263775" y="373039"/>
            <a:ext cx="7150681" cy="584775"/>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pPr fontAlgn="auto">
              <a:spcBef>
                <a:spcPts val="0"/>
              </a:spcBef>
              <a:spcAft>
                <a:spcPts val="0"/>
              </a:spcAft>
              <a:defRPr/>
            </a:pPr>
            <a:r>
              <a:rPr lang="en-US" sz="3200" i="1" dirty="0">
                <a:solidFill>
                  <a:srgbClr val="0070C0"/>
                </a:solidFill>
                <a:latin typeface="+mn-lt"/>
                <a:cs typeface="+mn-cs"/>
              </a:rPr>
              <a:t>Scan the text. Circle the answer. </a:t>
            </a:r>
          </a:p>
        </p:txBody>
      </p:sp>
      <p:sp>
        <p:nvSpPr>
          <p:cNvPr id="5" name="Rectangle 4">
            <a:extLst>
              <a:ext uri="{FF2B5EF4-FFF2-40B4-BE49-F238E27FC236}">
                <a16:creationId xmlns:a16="http://schemas.microsoft.com/office/drawing/2014/main" id="{ABCA269B-7657-4F9F-B605-48C1914A8E2D}"/>
              </a:ext>
            </a:extLst>
          </p:cNvPr>
          <p:cNvSpPr/>
          <p:nvPr/>
        </p:nvSpPr>
        <p:spPr>
          <a:xfrm>
            <a:off x="564524" y="1622898"/>
            <a:ext cx="11062952" cy="4898136"/>
          </a:xfrm>
          <a:prstGeom prst="rect">
            <a:avLst/>
          </a:prstGeom>
        </p:spPr>
        <p:txBody>
          <a:bodyPr wrap="square">
            <a:spAutoFit/>
          </a:bodyPr>
          <a:lstStyle/>
          <a:p>
            <a:pPr algn="just">
              <a:lnSpc>
                <a:spcPct val="130000"/>
              </a:lnSpc>
            </a:pPr>
            <a:r>
              <a:rPr lang="en-US" sz="2200" dirty="0">
                <a:latin typeface="+mn-lt"/>
              </a:rPr>
              <a:t>Hi Sammy, </a:t>
            </a:r>
          </a:p>
          <a:p>
            <a:pPr algn="just">
              <a:lnSpc>
                <a:spcPct val="130000"/>
              </a:lnSpc>
            </a:pPr>
            <a:r>
              <a:rPr lang="en-US" sz="2200" dirty="0">
                <a:latin typeface="+mn-lt"/>
              </a:rPr>
              <a:t>I'm here in the United States and having a great time! We arrived on Wednesday and visited the Lincoln Memorial and Georgetown. Georgetown is a historic area in Washington, D.C. The food here is great. I ate a hot dog. It's a traditional American street food. I really liked it. Tomorrow, we're going to the White House with a tour guide and taking a boat trip along the Potomac River. We're going to the National Air and Space Museum on our last day in Washington, D.C. On Friday, we will get a flight to New York City. I'm looking forward to going on the Staten Island Ferry to see the Statue of Liberty and going to Yankee Stadium. The weather here is warm and sunny and the people are very friendly. I hope you're enjoying your summer holiday back in London. I wish you were here. </a:t>
            </a:r>
          </a:p>
          <a:p>
            <a:pPr algn="just">
              <a:lnSpc>
                <a:spcPct val="130000"/>
              </a:lnSpc>
            </a:pPr>
            <a:r>
              <a:rPr lang="en-US" sz="2200" dirty="0">
                <a:latin typeface="+mn-lt"/>
              </a:rPr>
              <a:t>Jane</a:t>
            </a:r>
          </a:p>
        </p:txBody>
      </p:sp>
      <p:sp>
        <p:nvSpPr>
          <p:cNvPr id="8" name="Line 14">
            <a:extLst>
              <a:ext uri="{FF2B5EF4-FFF2-40B4-BE49-F238E27FC236}">
                <a16:creationId xmlns:a16="http://schemas.microsoft.com/office/drawing/2014/main" id="{A6146EC7-F0B0-4179-85A7-E9F779B25DE9}"/>
              </a:ext>
            </a:extLst>
          </p:cNvPr>
          <p:cNvSpPr>
            <a:spLocks noChangeShapeType="1"/>
          </p:cNvSpPr>
          <p:nvPr/>
        </p:nvSpPr>
        <p:spPr bwMode="auto">
          <a:xfrm flipV="1">
            <a:off x="5420124" y="5573666"/>
            <a:ext cx="6093589" cy="0"/>
          </a:xfrm>
          <a:prstGeom prst="line">
            <a:avLst/>
          </a:prstGeom>
          <a:noFill/>
          <a:ln w="38100">
            <a:solidFill>
              <a:srgbClr val="FF0000"/>
            </a:solidFill>
            <a:round/>
            <a:headEnd/>
            <a:tailEnd/>
          </a:ln>
        </p:spPr>
        <p:txBody>
          <a:bodyPr/>
          <a:lstStyle/>
          <a:p>
            <a:endParaRPr lang="en-US"/>
          </a:p>
        </p:txBody>
      </p:sp>
      <p:sp>
        <p:nvSpPr>
          <p:cNvPr id="9" name="Line 15">
            <a:extLst>
              <a:ext uri="{FF2B5EF4-FFF2-40B4-BE49-F238E27FC236}">
                <a16:creationId xmlns:a16="http://schemas.microsoft.com/office/drawing/2014/main" id="{E5EBC785-FB03-44DF-8034-682FF52F49C6}"/>
              </a:ext>
            </a:extLst>
          </p:cNvPr>
          <p:cNvSpPr>
            <a:spLocks noChangeShapeType="1"/>
          </p:cNvSpPr>
          <p:nvPr/>
        </p:nvSpPr>
        <p:spPr bwMode="auto">
          <a:xfrm flipV="1">
            <a:off x="687018" y="5975796"/>
            <a:ext cx="768295" cy="10796"/>
          </a:xfrm>
          <a:prstGeom prst="line">
            <a:avLst/>
          </a:prstGeom>
          <a:noFill/>
          <a:ln w="38100">
            <a:solidFill>
              <a:srgbClr val="FF0000"/>
            </a:solidFill>
            <a:round/>
            <a:headEnd/>
            <a:tailEnd/>
          </a:ln>
        </p:spPr>
        <p:txBody>
          <a:bodyPr/>
          <a:lstStyle/>
          <a:p>
            <a:endParaRPr lang="en-US"/>
          </a:p>
        </p:txBody>
      </p:sp>
      <p:sp>
        <p:nvSpPr>
          <p:cNvPr id="10" name="Oval 16">
            <a:extLst>
              <a:ext uri="{FF2B5EF4-FFF2-40B4-BE49-F238E27FC236}">
                <a16:creationId xmlns:a16="http://schemas.microsoft.com/office/drawing/2014/main" id="{2C95147C-B4D6-452A-916A-917E4C13050C}"/>
              </a:ext>
            </a:extLst>
          </p:cNvPr>
          <p:cNvSpPr>
            <a:spLocks noChangeArrowheads="1"/>
          </p:cNvSpPr>
          <p:nvPr/>
        </p:nvSpPr>
        <p:spPr bwMode="auto">
          <a:xfrm>
            <a:off x="4891557" y="969661"/>
            <a:ext cx="437875" cy="446249"/>
          </a:xfrm>
          <a:prstGeom prst="ellipse">
            <a:avLst/>
          </a:prstGeom>
          <a:noFill/>
          <a:ln w="28575">
            <a:solidFill>
              <a:srgbClr val="FF0000"/>
            </a:solidFill>
            <a:round/>
            <a:headEnd/>
            <a:tailEnd/>
          </a:ln>
        </p:spPr>
        <p:txBody>
          <a:bodyPr wrap="none" anchor="ctr"/>
          <a:lstStyle/>
          <a:p>
            <a:endParaRPr lang="en-US"/>
          </a:p>
        </p:txBody>
      </p:sp>
      <p:sp>
        <p:nvSpPr>
          <p:cNvPr id="14" name="Line 13">
            <a:extLst>
              <a:ext uri="{FF2B5EF4-FFF2-40B4-BE49-F238E27FC236}">
                <a16:creationId xmlns:a16="http://schemas.microsoft.com/office/drawing/2014/main" id="{D6B5697A-FB6C-4BEF-AAC1-0CEC753D0C47}"/>
              </a:ext>
            </a:extLst>
          </p:cNvPr>
          <p:cNvSpPr>
            <a:spLocks noChangeShapeType="1"/>
          </p:cNvSpPr>
          <p:nvPr/>
        </p:nvSpPr>
        <p:spPr bwMode="auto">
          <a:xfrm flipV="1">
            <a:off x="2186501" y="1315629"/>
            <a:ext cx="247605" cy="0"/>
          </a:xfrm>
          <a:prstGeom prst="line">
            <a:avLst/>
          </a:prstGeom>
          <a:noFill/>
          <a:ln w="38100">
            <a:solidFill>
              <a:srgbClr val="FF0000"/>
            </a:solidFill>
            <a:round/>
            <a:headEnd/>
            <a:tailEnd/>
          </a:ln>
        </p:spPr>
        <p:txBody>
          <a:bodyPr/>
          <a:lstStyle/>
          <a:p>
            <a:endParaRPr lang="en-US"/>
          </a:p>
        </p:txBody>
      </p:sp>
      <p:sp>
        <p:nvSpPr>
          <p:cNvPr id="15" name="Line 11">
            <a:extLst>
              <a:ext uri="{FF2B5EF4-FFF2-40B4-BE49-F238E27FC236}">
                <a16:creationId xmlns:a16="http://schemas.microsoft.com/office/drawing/2014/main" id="{2556314F-925F-4FBA-AB0B-08F355D86CE0}"/>
              </a:ext>
            </a:extLst>
          </p:cNvPr>
          <p:cNvSpPr>
            <a:spLocks noChangeShapeType="1"/>
          </p:cNvSpPr>
          <p:nvPr/>
        </p:nvSpPr>
        <p:spPr bwMode="auto">
          <a:xfrm>
            <a:off x="976648" y="1313826"/>
            <a:ext cx="826394" cy="11417"/>
          </a:xfrm>
          <a:prstGeom prst="line">
            <a:avLst/>
          </a:prstGeom>
          <a:noFill/>
          <a:ln w="38100">
            <a:solidFill>
              <a:srgbClr val="FF0000"/>
            </a:solidFill>
            <a:round/>
            <a:headEnd/>
            <a:tailEnd/>
          </a:ln>
        </p:spPr>
        <p:txBody>
          <a:bodyPr/>
          <a:lstStyle/>
          <a:p>
            <a:endParaRPr lang="en-US"/>
          </a:p>
        </p:txBody>
      </p:sp>
      <p:sp>
        <p:nvSpPr>
          <p:cNvPr id="7" name="Rectangle 6">
            <a:extLst>
              <a:ext uri="{FF2B5EF4-FFF2-40B4-BE49-F238E27FC236}">
                <a16:creationId xmlns:a16="http://schemas.microsoft.com/office/drawing/2014/main" id="{BE0D646E-6F7A-4A22-9CAF-7060A0EDCD03}"/>
              </a:ext>
            </a:extLst>
          </p:cNvPr>
          <p:cNvSpPr/>
          <p:nvPr/>
        </p:nvSpPr>
        <p:spPr>
          <a:xfrm>
            <a:off x="564524" y="948263"/>
            <a:ext cx="11502980" cy="461665"/>
          </a:xfrm>
          <a:prstGeom prst="rect">
            <a:avLst/>
          </a:prstGeom>
        </p:spPr>
        <p:txBody>
          <a:bodyPr wrap="square">
            <a:spAutoFit/>
          </a:bodyPr>
          <a:lstStyle/>
          <a:p>
            <a:r>
              <a:rPr lang="en-US" sz="2400" dirty="0">
                <a:latin typeface="+mn-lt"/>
              </a:rPr>
              <a:t>5. Sammy is in…     a. New York.        b. London.         c. Washington. </a:t>
            </a:r>
          </a:p>
        </p:txBody>
      </p:sp>
    </p:spTree>
    <p:extLst>
      <p:ext uri="{BB962C8B-B14F-4D97-AF65-F5344CB8AC3E}">
        <p14:creationId xmlns:p14="http://schemas.microsoft.com/office/powerpoint/2010/main" val="2713328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linds(horizontal)">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linds(horizontal)">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1"/>
          <p:cNvSpPr>
            <a:spLocks noChangeArrowheads="1"/>
          </p:cNvSpPr>
          <p:nvPr/>
        </p:nvSpPr>
        <p:spPr bwMode="auto">
          <a:xfrm>
            <a:off x="1057275" y="1277938"/>
            <a:ext cx="4174284" cy="923330"/>
          </a:xfrm>
          <a:prstGeom prst="rect">
            <a:avLst/>
          </a:prstGeom>
          <a:noFill/>
          <a:ln w="9525">
            <a:noFill/>
            <a:miter lim="800000"/>
            <a:headEnd/>
            <a:tailEnd/>
          </a:ln>
        </p:spPr>
        <p:txBody>
          <a:bodyPr wrap="none">
            <a:spAutoFit/>
          </a:bodyPr>
          <a:lstStyle/>
          <a:p>
            <a:r>
              <a:rPr lang="en-US" sz="5400" b="1" dirty="0">
                <a:solidFill>
                  <a:srgbClr val="FF0000"/>
                </a:solidFill>
                <a:latin typeface="Calibri" pitchFamily="34" charset="0"/>
                <a:cs typeface="Times New Roman" pitchFamily="18" charset="0"/>
              </a:rPr>
              <a:t>Work in </a:t>
            </a:r>
            <a:r>
              <a:rPr lang="en-US" sz="5400" b="1" dirty="0" smtClean="0">
                <a:solidFill>
                  <a:srgbClr val="FF0000"/>
                </a:solidFill>
                <a:latin typeface="Calibri" pitchFamily="34" charset="0"/>
                <a:cs typeface="Times New Roman" pitchFamily="18" charset="0"/>
              </a:rPr>
              <a:t>pairs.</a:t>
            </a:r>
            <a:endParaRPr lang="en-US" sz="5400" b="1" dirty="0">
              <a:solidFill>
                <a:srgbClr val="FF0000"/>
              </a:solidFill>
              <a:latin typeface="Calibri" pitchFamily="34" charset="0"/>
            </a:endParaRPr>
          </a:p>
        </p:txBody>
      </p:sp>
      <p:pic>
        <p:nvPicPr>
          <p:cNvPr id="30722" name="Picture 2" descr="Free Speech bubble 1195466 PNG with Transparent Background"/>
          <p:cNvPicPr>
            <a:picLocks noChangeAspect="1" noChangeArrowheads="1"/>
          </p:cNvPicPr>
          <p:nvPr/>
        </p:nvPicPr>
        <p:blipFill>
          <a:blip r:embed="rId2"/>
          <a:srcRect/>
          <a:stretch>
            <a:fillRect/>
          </a:stretch>
        </p:blipFill>
        <p:spPr bwMode="auto">
          <a:xfrm>
            <a:off x="7400925" y="469900"/>
            <a:ext cx="3984625" cy="2541588"/>
          </a:xfrm>
          <a:prstGeom prst="rect">
            <a:avLst/>
          </a:prstGeom>
          <a:noFill/>
          <a:ln w="9525">
            <a:noFill/>
            <a:miter lim="800000"/>
            <a:headEnd/>
            <a:tailEnd/>
          </a:ln>
        </p:spPr>
      </p:pic>
      <p:sp>
        <p:nvSpPr>
          <p:cNvPr id="5" name="Rounded Rectangular Callout 4"/>
          <p:cNvSpPr>
            <a:spLocks noChangeArrowheads="1"/>
          </p:cNvSpPr>
          <p:nvPr/>
        </p:nvSpPr>
        <p:spPr bwMode="auto">
          <a:xfrm>
            <a:off x="1700011" y="2990087"/>
            <a:ext cx="9427335" cy="1520825"/>
          </a:xfrm>
          <a:prstGeom prst="wedgeRoundRectCallout">
            <a:avLst>
              <a:gd name="adj1" fmla="val 47958"/>
              <a:gd name="adj2" fmla="val 114194"/>
              <a:gd name="adj3" fmla="val 16667"/>
            </a:avLst>
          </a:prstGeom>
          <a:solidFill>
            <a:schemeClr val="bg1"/>
          </a:solidFill>
          <a:ln w="25400" algn="ctr">
            <a:solidFill>
              <a:srgbClr val="385D8A"/>
            </a:solidFill>
            <a:miter lim="800000"/>
            <a:headEnd/>
            <a:tailEnd/>
          </a:ln>
          <a:effectLst>
            <a:outerShdw dist="38100" dir="5400000" algn="t" rotWithShape="0">
              <a:srgbClr val="000000">
                <a:alpha val="39999"/>
              </a:srgbClr>
            </a:outerShdw>
          </a:effectLst>
        </p:spPr>
        <p:txBody>
          <a:bodyPr anchor="ctr"/>
          <a:lstStyle/>
          <a:p>
            <a:pPr marL="514350" indent="-514350">
              <a:buFont typeface="+mj-lt"/>
              <a:buAutoNum type="arabicPeriod"/>
              <a:defRPr/>
            </a:pPr>
            <a:r>
              <a:rPr lang="en-US" sz="3200" dirty="0">
                <a:solidFill>
                  <a:schemeClr val="hlink"/>
                </a:solidFill>
                <a:latin typeface="Calibri" pitchFamily="34" charset="0"/>
              </a:rPr>
              <a:t>What do you know about the United States? </a:t>
            </a:r>
          </a:p>
          <a:p>
            <a:pPr marL="514350" indent="-514350">
              <a:buFont typeface="+mj-lt"/>
              <a:buAutoNum type="arabicPeriod"/>
              <a:defRPr/>
            </a:pPr>
            <a:r>
              <a:rPr lang="en-US" sz="3200" dirty="0">
                <a:solidFill>
                  <a:schemeClr val="hlink"/>
                </a:solidFill>
                <a:latin typeface="Calibri" pitchFamily="34" charset="0"/>
              </a:rPr>
              <a:t>Would you like to visit it?</a:t>
            </a:r>
            <a:r>
              <a:rPr lang="en-US" sz="3200" i="1" dirty="0">
                <a:solidFill>
                  <a:schemeClr val="hlink"/>
                </a:solidFill>
                <a:latin typeface="Calibri" pitchFamily="34" charset="0"/>
              </a:rPr>
              <a:t> </a:t>
            </a:r>
          </a:p>
        </p:txBody>
      </p:sp>
      <p:sp>
        <p:nvSpPr>
          <p:cNvPr id="7" name="TextBox 6"/>
          <p:cNvSpPr txBox="1"/>
          <p:nvPr/>
        </p:nvSpPr>
        <p:spPr>
          <a:xfrm>
            <a:off x="127000" y="457200"/>
            <a:ext cx="1814513" cy="400050"/>
          </a:xfrm>
          <a:prstGeom prst="rect">
            <a:avLst/>
          </a:prstGeom>
          <a:solidFill>
            <a:srgbClr val="00B050"/>
          </a:solidFill>
          <a:effectLst>
            <a:outerShdw blurRad="50800" dist="38100" dir="5400000" algn="t" rotWithShape="0">
              <a:prstClr val="black">
                <a:alpha val="40000"/>
              </a:prstClr>
            </a:outerShdw>
          </a:effectLst>
        </p:spPr>
        <p:txBody>
          <a:bodyPr>
            <a:spAutoFit/>
          </a:bodyPr>
          <a:lstStyle/>
          <a:p>
            <a:pPr fontAlgn="auto">
              <a:spcBef>
                <a:spcPts val="0"/>
              </a:spcBef>
              <a:spcAft>
                <a:spcPts val="0"/>
              </a:spcAft>
              <a:defRPr/>
            </a:pPr>
            <a:r>
              <a:rPr lang="en-US" sz="2000" b="1" dirty="0">
                <a:solidFill>
                  <a:schemeClr val="bg1"/>
                </a:solidFill>
                <a:latin typeface="+mn-lt"/>
                <a:cs typeface="+mn-cs"/>
              </a:rPr>
              <a:t>Post - reading</a:t>
            </a:r>
          </a:p>
        </p:txBody>
      </p:sp>
      <p:sp>
        <p:nvSpPr>
          <p:cNvPr id="6" name="TextBox 5">
            <a:extLst>
              <a:ext uri="{FF2B5EF4-FFF2-40B4-BE49-F238E27FC236}">
                <a16:creationId xmlns:a16="http://schemas.microsoft.com/office/drawing/2014/main" id="{478129F9-B1AC-4062-832E-E37E5268D56E}"/>
              </a:ext>
            </a:extLst>
          </p:cNvPr>
          <p:cNvSpPr txBox="1"/>
          <p:nvPr/>
        </p:nvSpPr>
        <p:spPr>
          <a:xfrm>
            <a:off x="0" y="-12879"/>
            <a:ext cx="12192000" cy="369332"/>
          </a:xfrm>
          <a:prstGeom prst="rect">
            <a:avLst/>
          </a:prstGeom>
          <a:solidFill>
            <a:srgbClr val="FF9933"/>
          </a:solidFill>
        </p:spPr>
        <p:txBody>
          <a:bodyPr wrap="square" rtlCol="0">
            <a:spAutoFit/>
          </a:bodyPr>
          <a:lstStyle/>
          <a:p>
            <a:r>
              <a:rPr lang="en-US" b="1" dirty="0">
                <a:solidFill>
                  <a:schemeClr val="bg1"/>
                </a:solidFill>
                <a:latin typeface="+mn-lt"/>
              </a:rPr>
              <a:t>   Unit 9                                                                                                                                                                                         Lesson 1.1</a:t>
            </a:r>
          </a:p>
        </p:txBody>
      </p:sp>
      <p:sp>
        <p:nvSpPr>
          <p:cNvPr id="2" name="TextBox 1">
            <a:extLst>
              <a:ext uri="{FF2B5EF4-FFF2-40B4-BE49-F238E27FC236}">
                <a16:creationId xmlns:a16="http://schemas.microsoft.com/office/drawing/2014/main" id="{BB4780D4-9611-444C-97B6-B36CA607DA93}"/>
              </a:ext>
            </a:extLst>
          </p:cNvPr>
          <p:cNvSpPr txBox="1"/>
          <p:nvPr/>
        </p:nvSpPr>
        <p:spPr>
          <a:xfrm>
            <a:off x="2446986" y="2201863"/>
            <a:ext cx="4953939" cy="646331"/>
          </a:xfrm>
          <a:prstGeom prst="rect">
            <a:avLst/>
          </a:prstGeom>
          <a:noFill/>
        </p:spPr>
        <p:txBody>
          <a:bodyPr wrap="square" rtlCol="0">
            <a:spAutoFit/>
          </a:bodyPr>
          <a:lstStyle/>
          <a:p>
            <a:r>
              <a:rPr lang="en-US" sz="3600" dirty="0">
                <a:solidFill>
                  <a:srgbClr val="0066CC"/>
                </a:solidFill>
                <a:latin typeface="+mn-lt"/>
              </a:rPr>
              <a:t>Answer the questions:</a:t>
            </a:r>
          </a:p>
        </p:txBody>
      </p:sp>
    </p:spTree>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5" name="Picture 1"/>
          <p:cNvPicPr>
            <a:picLocks noChangeAspect="1"/>
          </p:cNvPicPr>
          <p:nvPr/>
        </p:nvPicPr>
        <p:blipFill>
          <a:blip r:embed="rId2"/>
          <a:srcRect/>
          <a:stretch>
            <a:fillRect/>
          </a:stretch>
        </p:blipFill>
        <p:spPr bwMode="auto">
          <a:xfrm>
            <a:off x="0" y="304800"/>
            <a:ext cx="9229725" cy="6153150"/>
          </a:xfrm>
          <a:prstGeom prst="rect">
            <a:avLst/>
          </a:prstGeom>
          <a:noFill/>
          <a:ln w="9525">
            <a:noFill/>
            <a:miter lim="800000"/>
            <a:headEnd/>
            <a:tailEnd/>
          </a:ln>
        </p:spPr>
      </p:pic>
      <p:sp>
        <p:nvSpPr>
          <p:cNvPr id="4" name="Rectangle 3">
            <a:extLst/>
          </p:cNvPr>
          <p:cNvSpPr/>
          <p:nvPr/>
        </p:nvSpPr>
        <p:spPr>
          <a:xfrm>
            <a:off x="6989763" y="881063"/>
            <a:ext cx="5154612" cy="749300"/>
          </a:xfrm>
          <a:prstGeom prst="rect">
            <a:avLst/>
          </a:prstGeom>
          <a:solidFill>
            <a:schemeClr val="bg1"/>
          </a:solidFill>
          <a:ln>
            <a:noFill/>
          </a:ln>
          <a:effectLst>
            <a:outerShdw blurRad="50800" dist="38100" dir="5400000" algn="t" rotWithShape="0">
              <a:prstClr val="black">
                <a:alpha val="40000"/>
              </a:prstClr>
            </a:outerShdw>
          </a:effectLst>
        </p:spPr>
        <p:style>
          <a:lnRef idx="0">
            <a:scrgbClr r="0" g="0" b="0"/>
          </a:lnRef>
          <a:fillRef idx="0">
            <a:scrgbClr r="0" g="0" b="0"/>
          </a:fillRef>
          <a:effectRef idx="0">
            <a:scrgbClr r="0" g="0" b="0"/>
          </a:effectRef>
          <a:fontRef idx="minor">
            <a:schemeClr val="dk1"/>
          </a:fontRef>
        </p:style>
        <p:txBody>
          <a:bodyPr anchor="ctr"/>
          <a:lstStyle/>
          <a:p>
            <a:pPr algn="ctr" fontAlgn="auto">
              <a:spcBef>
                <a:spcPts val="0"/>
              </a:spcBef>
              <a:spcAft>
                <a:spcPts val="0"/>
              </a:spcAft>
              <a:defRPr/>
            </a:pPr>
            <a:r>
              <a:rPr lang="en-US" sz="5400" b="1" dirty="0">
                <a:solidFill>
                  <a:schemeClr val="accent6">
                    <a:lumMod val="75000"/>
                  </a:schemeClr>
                </a:solidFill>
              </a:rPr>
              <a:t>CONSOLIDATION</a:t>
            </a:r>
          </a:p>
        </p:txBody>
      </p:sp>
      <p:sp>
        <p:nvSpPr>
          <p:cNvPr id="5" name="TextBox 4">
            <a:extLst>
              <a:ext uri="{FF2B5EF4-FFF2-40B4-BE49-F238E27FC236}">
                <a16:creationId xmlns:a16="http://schemas.microsoft.com/office/drawing/2014/main" id="{4B7AE47B-8BA8-48F7-B494-C13A6D4997D8}"/>
              </a:ext>
            </a:extLst>
          </p:cNvPr>
          <p:cNvSpPr txBox="1"/>
          <p:nvPr/>
        </p:nvSpPr>
        <p:spPr>
          <a:xfrm>
            <a:off x="0" y="-12879"/>
            <a:ext cx="12192000" cy="369332"/>
          </a:xfrm>
          <a:prstGeom prst="rect">
            <a:avLst/>
          </a:prstGeom>
          <a:solidFill>
            <a:srgbClr val="FF9933"/>
          </a:solidFill>
        </p:spPr>
        <p:txBody>
          <a:bodyPr wrap="square" rtlCol="0">
            <a:spAutoFit/>
          </a:bodyPr>
          <a:lstStyle/>
          <a:p>
            <a:r>
              <a:rPr lang="en-US" b="1" dirty="0">
                <a:solidFill>
                  <a:schemeClr val="bg1"/>
                </a:solidFill>
                <a:latin typeface="+mn-lt"/>
              </a:rPr>
              <a:t>   Unit 9                                                                                                                                                                                         Lesson 1.1</a:t>
            </a: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p:cNvPr>
          <p:cNvSpPr/>
          <p:nvPr/>
        </p:nvSpPr>
        <p:spPr>
          <a:xfrm>
            <a:off x="4162588" y="498508"/>
            <a:ext cx="5154612" cy="749300"/>
          </a:xfrm>
          <a:prstGeom prst="rect">
            <a:avLst/>
          </a:prstGeom>
          <a:solidFill>
            <a:schemeClr val="bg1"/>
          </a:solidFill>
          <a:ln>
            <a:noFill/>
          </a:ln>
          <a:effectLst>
            <a:outerShdw blurRad="50800" dist="38100" dir="5400000" algn="t" rotWithShape="0">
              <a:prstClr val="black">
                <a:alpha val="40000"/>
              </a:prstClr>
            </a:outerShdw>
          </a:effectLst>
        </p:spPr>
        <p:style>
          <a:lnRef idx="0">
            <a:scrgbClr r="0" g="0" b="0"/>
          </a:lnRef>
          <a:fillRef idx="0">
            <a:scrgbClr r="0" g="0" b="0"/>
          </a:fillRef>
          <a:effectRef idx="0">
            <a:scrgbClr r="0" g="0" b="0"/>
          </a:effectRef>
          <a:fontRef idx="minor">
            <a:schemeClr val="dk1"/>
          </a:fontRef>
        </p:style>
        <p:txBody>
          <a:bodyPr anchor="ctr"/>
          <a:lstStyle/>
          <a:p>
            <a:pPr algn="ctr" fontAlgn="auto">
              <a:spcBef>
                <a:spcPts val="0"/>
              </a:spcBef>
              <a:spcAft>
                <a:spcPts val="0"/>
              </a:spcAft>
              <a:defRPr/>
            </a:pPr>
            <a:r>
              <a:rPr lang="en-US" sz="5400" b="1" dirty="0" smtClean="0">
                <a:solidFill>
                  <a:schemeClr val="accent6">
                    <a:lumMod val="75000"/>
                  </a:schemeClr>
                </a:solidFill>
              </a:rPr>
              <a:t>LET’S PLAY!</a:t>
            </a:r>
            <a:endParaRPr lang="en-US" sz="5400" b="1" dirty="0">
              <a:solidFill>
                <a:schemeClr val="accent6">
                  <a:lumMod val="75000"/>
                </a:schemeClr>
              </a:solidFill>
            </a:endParaRPr>
          </a:p>
        </p:txBody>
      </p:sp>
      <p:sp>
        <p:nvSpPr>
          <p:cNvPr id="3" name="Rectangle 2">
            <a:hlinkClick r:id="rId2"/>
            <a:extLst/>
          </p:cNvPr>
          <p:cNvSpPr/>
          <p:nvPr/>
        </p:nvSpPr>
        <p:spPr>
          <a:xfrm>
            <a:off x="321486" y="3086198"/>
            <a:ext cx="1983175" cy="749300"/>
          </a:xfrm>
          <a:prstGeom prst="rect">
            <a:avLst/>
          </a:prstGeom>
          <a:solidFill>
            <a:schemeClr val="bg1"/>
          </a:solidFill>
          <a:ln>
            <a:noFill/>
          </a:ln>
          <a:effectLst>
            <a:outerShdw blurRad="50800" dist="38100" dir="5400000" algn="t" rotWithShape="0">
              <a:prstClr val="black">
                <a:alpha val="40000"/>
              </a:prstClr>
            </a:outerShdw>
          </a:effectLst>
        </p:spPr>
        <p:style>
          <a:lnRef idx="0">
            <a:scrgbClr r="0" g="0" b="0"/>
          </a:lnRef>
          <a:fillRef idx="0">
            <a:scrgbClr r="0" g="0" b="0"/>
          </a:fillRef>
          <a:effectRef idx="0">
            <a:scrgbClr r="0" g="0" b="0"/>
          </a:effectRef>
          <a:fontRef idx="minor">
            <a:schemeClr val="dk1"/>
          </a:fontRef>
        </p:style>
        <p:txBody>
          <a:bodyPr anchor="ctr"/>
          <a:lstStyle/>
          <a:p>
            <a:pPr algn="ctr" fontAlgn="auto">
              <a:spcBef>
                <a:spcPts val="0"/>
              </a:spcBef>
              <a:spcAft>
                <a:spcPts val="0"/>
              </a:spcAft>
              <a:defRPr/>
            </a:pPr>
            <a:r>
              <a:rPr lang="en-US" sz="2000" b="1" i="1" dirty="0" smtClean="0">
                <a:solidFill>
                  <a:schemeClr val="accent6">
                    <a:lumMod val="75000"/>
                  </a:schemeClr>
                </a:solidFill>
              </a:rPr>
              <a:t>Click here to play the games!</a:t>
            </a:r>
            <a:endParaRPr lang="en-US" sz="2000" b="1" i="1" dirty="0">
              <a:solidFill>
                <a:schemeClr val="accent6">
                  <a:lumMod val="75000"/>
                </a:schemeClr>
              </a:solidFill>
            </a:endParaRPr>
          </a:p>
        </p:txBody>
      </p:sp>
      <p:pic>
        <p:nvPicPr>
          <p:cNvPr id="4" name="Picture 3"/>
          <p:cNvPicPr>
            <a:picLocks noChangeAspect="1"/>
          </p:cNvPicPr>
          <p:nvPr/>
        </p:nvPicPr>
        <p:blipFill>
          <a:blip r:embed="rId3"/>
          <a:stretch>
            <a:fillRect/>
          </a:stretch>
        </p:blipFill>
        <p:spPr>
          <a:xfrm>
            <a:off x="2685662" y="1884783"/>
            <a:ext cx="9287562" cy="4104555"/>
          </a:xfrm>
          <a:prstGeom prst="rect">
            <a:avLst/>
          </a:prstGeom>
        </p:spPr>
      </p:pic>
    </p:spTree>
    <p:extLst>
      <p:ext uri="{BB962C8B-B14F-4D97-AF65-F5344CB8AC3E}">
        <p14:creationId xmlns:p14="http://schemas.microsoft.com/office/powerpoint/2010/main" val="99314743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01688" y="1058863"/>
            <a:ext cx="10548937" cy="1569660"/>
          </a:xfrm>
          <a:prstGeom prst="rect">
            <a:avLst/>
          </a:prstGeom>
          <a:solidFill>
            <a:schemeClr val="bg1"/>
          </a:solidFill>
          <a:ln>
            <a:noFill/>
          </a:ln>
          <a:effectLst>
            <a:outerShdw blurRad="50800" dist="38100" dir="5400000" algn="t" rotWithShape="0">
              <a:prstClr val="black">
                <a:alpha val="40000"/>
              </a:prstClr>
            </a:outerShdw>
          </a:effectLst>
        </p:spPr>
        <p:txBody>
          <a:bodyPr>
            <a:spAutoFit/>
          </a:bodyPr>
          <a:lstStyle/>
          <a:p>
            <a:pPr>
              <a:defRPr/>
            </a:pPr>
            <a:r>
              <a:rPr lang="en-US" sz="3200" i="1" dirty="0">
                <a:solidFill>
                  <a:srgbClr val="0070C0"/>
                </a:solidFill>
              </a:rPr>
              <a:t>Write about a place you want to visit on your vacation (about 70 words)  </a:t>
            </a:r>
          </a:p>
          <a:p>
            <a:pPr>
              <a:defRPr/>
            </a:pPr>
            <a:endParaRPr lang="en-US" sz="3200" i="1" dirty="0">
              <a:solidFill>
                <a:srgbClr val="0070C0"/>
              </a:solidFill>
              <a:latin typeface="Calibri" pitchFamily="34" charset="0"/>
            </a:endParaRPr>
          </a:p>
        </p:txBody>
      </p:sp>
      <p:sp>
        <p:nvSpPr>
          <p:cNvPr id="3" name="TextBox 2">
            <a:extLst>
              <a:ext uri="{FF2B5EF4-FFF2-40B4-BE49-F238E27FC236}">
                <a16:creationId xmlns:a16="http://schemas.microsoft.com/office/drawing/2014/main" id="{F7ACE464-F222-44E2-9AD3-2BE74968114C}"/>
              </a:ext>
            </a:extLst>
          </p:cNvPr>
          <p:cNvSpPr txBox="1"/>
          <p:nvPr/>
        </p:nvSpPr>
        <p:spPr>
          <a:xfrm>
            <a:off x="0" y="-12879"/>
            <a:ext cx="12192000" cy="369332"/>
          </a:xfrm>
          <a:prstGeom prst="rect">
            <a:avLst/>
          </a:prstGeom>
          <a:solidFill>
            <a:srgbClr val="FF9933"/>
          </a:solidFill>
        </p:spPr>
        <p:txBody>
          <a:bodyPr wrap="square" rtlCol="0">
            <a:spAutoFit/>
          </a:bodyPr>
          <a:lstStyle/>
          <a:p>
            <a:r>
              <a:rPr lang="en-US" b="1" dirty="0">
                <a:solidFill>
                  <a:schemeClr val="bg1"/>
                </a:solidFill>
                <a:latin typeface="+mn-lt"/>
              </a:rPr>
              <a:t>   Unit 9                                                                                                                                                                                         Lesson 1.1</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p:cNvPicPr>
          <p:nvPr/>
        </p:nvPicPr>
        <p:blipFill>
          <a:blip r:embed="rId2"/>
          <a:srcRect l="16318" r="20451"/>
          <a:stretch>
            <a:fillRect/>
          </a:stretch>
        </p:blipFill>
        <p:spPr bwMode="auto">
          <a:xfrm>
            <a:off x="0" y="411163"/>
            <a:ext cx="5883275" cy="6054725"/>
          </a:xfrm>
          <a:prstGeom prst="rect">
            <a:avLst/>
          </a:prstGeom>
          <a:noFill/>
          <a:ln w="9525">
            <a:noFill/>
            <a:miter lim="800000"/>
            <a:headEnd/>
            <a:tailEnd/>
          </a:ln>
        </p:spPr>
      </p:pic>
      <p:sp>
        <p:nvSpPr>
          <p:cNvPr id="8194" name="TextBox 2"/>
          <p:cNvSpPr txBox="1">
            <a:spLocks noChangeArrowheads="1"/>
          </p:cNvSpPr>
          <p:nvPr/>
        </p:nvSpPr>
        <p:spPr bwMode="auto">
          <a:xfrm>
            <a:off x="6196013" y="588963"/>
            <a:ext cx="5980112" cy="4755148"/>
          </a:xfrm>
          <a:prstGeom prst="rect">
            <a:avLst/>
          </a:prstGeom>
          <a:noFill/>
          <a:ln w="9525">
            <a:noFill/>
            <a:miter lim="800000"/>
            <a:headEnd/>
            <a:tailEnd/>
          </a:ln>
        </p:spPr>
        <p:txBody>
          <a:bodyPr>
            <a:spAutoFit/>
          </a:bodyPr>
          <a:lstStyle/>
          <a:p>
            <a:pPr>
              <a:spcBef>
                <a:spcPts val="600"/>
              </a:spcBef>
            </a:pPr>
            <a:r>
              <a:rPr lang="en-US" sz="3200" dirty="0">
                <a:solidFill>
                  <a:srgbClr val="FF0000"/>
                </a:solidFill>
                <a:latin typeface="Calibri" pitchFamily="34" charset="0"/>
                <a:cs typeface="Times New Roman" pitchFamily="18" charset="0"/>
              </a:rPr>
              <a:t>By the end of this lesson, students will be able to…</a:t>
            </a:r>
          </a:p>
          <a:p>
            <a:pPr>
              <a:spcBef>
                <a:spcPts val="600"/>
              </a:spcBef>
              <a:buFontTx/>
              <a:buChar char="-"/>
            </a:pPr>
            <a:r>
              <a:rPr lang="en-US" sz="3200" i="1" dirty="0">
                <a:solidFill>
                  <a:srgbClr val="0070C0"/>
                </a:solidFill>
                <a:latin typeface="Calibri" pitchFamily="34" charset="0"/>
              </a:rPr>
              <a:t> learn new vocabulary about the topic “English around the World”</a:t>
            </a:r>
          </a:p>
          <a:p>
            <a:pPr>
              <a:spcBef>
                <a:spcPts val="600"/>
              </a:spcBef>
              <a:buFontTx/>
              <a:buChar char="-"/>
            </a:pPr>
            <a:r>
              <a:rPr lang="en-US" sz="3200" i="1" dirty="0">
                <a:solidFill>
                  <a:srgbClr val="0070C0"/>
                </a:solidFill>
                <a:latin typeface="Calibri" pitchFamily="34" charset="0"/>
              </a:rPr>
              <a:t> talk about tourist attractions and cultures of English-speaking countries</a:t>
            </a:r>
          </a:p>
          <a:p>
            <a:pPr>
              <a:spcBef>
                <a:spcPts val="600"/>
              </a:spcBef>
            </a:pPr>
            <a:r>
              <a:rPr lang="en-US" sz="3200" i="1" dirty="0">
                <a:solidFill>
                  <a:srgbClr val="0070C0"/>
                </a:solidFill>
                <a:latin typeface="Calibri" pitchFamily="34" charset="0"/>
              </a:rPr>
              <a:t>- practice reading for main ideas and specific information</a:t>
            </a:r>
            <a:endParaRPr lang="en-US" sz="3200" dirty="0">
              <a:solidFill>
                <a:srgbClr val="FF0000"/>
              </a:solidFill>
              <a:latin typeface="Calibri" pitchFamily="34" charset="0"/>
              <a:cs typeface="Times New Roman" pitchFamily="18" charset="0"/>
            </a:endParaRPr>
          </a:p>
        </p:txBody>
      </p:sp>
      <p:sp>
        <p:nvSpPr>
          <p:cNvPr id="4" name="TextBox 3">
            <a:extLst>
              <a:ext uri="{FF2B5EF4-FFF2-40B4-BE49-F238E27FC236}">
                <a16:creationId xmlns:a16="http://schemas.microsoft.com/office/drawing/2014/main" id="{1958DA4B-8A6F-4BF2-9D67-98C2EF17C083}"/>
              </a:ext>
            </a:extLst>
          </p:cNvPr>
          <p:cNvSpPr txBox="1"/>
          <p:nvPr/>
        </p:nvSpPr>
        <p:spPr>
          <a:xfrm>
            <a:off x="0" y="0"/>
            <a:ext cx="12192000" cy="369332"/>
          </a:xfrm>
          <a:prstGeom prst="rect">
            <a:avLst/>
          </a:prstGeom>
          <a:solidFill>
            <a:srgbClr val="FF9933"/>
          </a:solidFill>
        </p:spPr>
        <p:txBody>
          <a:bodyPr wrap="square" rtlCol="0">
            <a:spAutoFit/>
          </a:bodyPr>
          <a:lstStyle/>
          <a:p>
            <a:r>
              <a:rPr lang="en-US" b="1" dirty="0">
                <a:solidFill>
                  <a:schemeClr val="bg1"/>
                </a:solidFill>
              </a:rPr>
              <a:t>   Unit 9                                                                                                                                                                                                   Lesson 2.2</a:t>
            </a:r>
          </a:p>
        </p:txBody>
      </p:sp>
      <p:sp>
        <p:nvSpPr>
          <p:cNvPr id="5" name="TextBox 4">
            <a:extLst>
              <a:ext uri="{FF2B5EF4-FFF2-40B4-BE49-F238E27FC236}">
                <a16:creationId xmlns:a16="http://schemas.microsoft.com/office/drawing/2014/main" id="{CC2CEC01-027F-48F8-8B74-BCC45C576F4F}"/>
              </a:ext>
            </a:extLst>
          </p:cNvPr>
          <p:cNvSpPr txBox="1"/>
          <p:nvPr/>
        </p:nvSpPr>
        <p:spPr>
          <a:xfrm>
            <a:off x="0" y="-12879"/>
            <a:ext cx="12192000" cy="369332"/>
          </a:xfrm>
          <a:prstGeom prst="rect">
            <a:avLst/>
          </a:prstGeom>
          <a:solidFill>
            <a:srgbClr val="FF9933"/>
          </a:solidFill>
        </p:spPr>
        <p:txBody>
          <a:bodyPr wrap="square" rtlCol="0">
            <a:spAutoFit/>
          </a:bodyPr>
          <a:lstStyle/>
          <a:p>
            <a:r>
              <a:rPr lang="en-US" b="1" dirty="0">
                <a:solidFill>
                  <a:schemeClr val="bg1"/>
                </a:solidFill>
                <a:latin typeface="+mn-lt"/>
              </a:rPr>
              <a:t>   Unit 9                                                                                                                                                                                         Lesson 1.1</a:t>
            </a:r>
          </a:p>
        </p:txBody>
      </p:sp>
    </p:spTree>
  </p:cSld>
  <p:clrMapOvr>
    <a:masterClrMapping/>
  </p:clrMapOvr>
  <p:transition spd="med">
    <p:split orient="vert"/>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3" name="Picture 2"/>
          <p:cNvPicPr>
            <a:picLocks noChangeAspect="1"/>
          </p:cNvPicPr>
          <p:nvPr/>
        </p:nvPicPr>
        <p:blipFill>
          <a:blip r:embed="rId2"/>
          <a:srcRect/>
          <a:stretch>
            <a:fillRect/>
          </a:stretch>
        </p:blipFill>
        <p:spPr bwMode="auto">
          <a:xfrm>
            <a:off x="0" y="0"/>
            <a:ext cx="10058400" cy="6858000"/>
          </a:xfrm>
          <a:prstGeom prst="rect">
            <a:avLst/>
          </a:prstGeom>
          <a:noFill/>
          <a:ln w="9525">
            <a:noFill/>
            <a:miter lim="800000"/>
            <a:headEnd/>
            <a:tailEnd/>
          </a:ln>
        </p:spPr>
      </p:pic>
      <p:sp>
        <p:nvSpPr>
          <p:cNvPr id="5" name="Rectangle 4">
            <a:extLst/>
          </p:cNvPr>
          <p:cNvSpPr/>
          <p:nvPr/>
        </p:nvSpPr>
        <p:spPr>
          <a:xfrm>
            <a:off x="6989763" y="881063"/>
            <a:ext cx="5154612" cy="749300"/>
          </a:xfrm>
          <a:prstGeom prst="rect">
            <a:avLst/>
          </a:prstGeom>
          <a:solidFill>
            <a:schemeClr val="bg1"/>
          </a:solidFill>
          <a:ln>
            <a:noFill/>
          </a:ln>
          <a:effectLst>
            <a:outerShdw blurRad="50800" dist="38100" dir="5400000" algn="t" rotWithShape="0">
              <a:prstClr val="black">
                <a:alpha val="40000"/>
              </a:prstClr>
            </a:outerShdw>
          </a:effectLst>
        </p:spPr>
        <p:style>
          <a:lnRef idx="0">
            <a:scrgbClr r="0" g="0" b="0"/>
          </a:lnRef>
          <a:fillRef idx="0">
            <a:scrgbClr r="0" g="0" b="0"/>
          </a:fillRef>
          <a:effectRef idx="0">
            <a:scrgbClr r="0" g="0" b="0"/>
          </a:effectRef>
          <a:fontRef idx="minor">
            <a:schemeClr val="dk1"/>
          </a:fontRef>
        </p:style>
        <p:txBody>
          <a:bodyPr anchor="ctr"/>
          <a:lstStyle/>
          <a:p>
            <a:pPr algn="ctr" fontAlgn="auto">
              <a:spcBef>
                <a:spcPts val="0"/>
              </a:spcBef>
              <a:spcAft>
                <a:spcPts val="0"/>
              </a:spcAft>
              <a:defRPr/>
            </a:pPr>
            <a:r>
              <a:rPr lang="en-US" sz="5400" b="1" dirty="0">
                <a:solidFill>
                  <a:schemeClr val="accent6">
                    <a:lumMod val="75000"/>
                  </a:schemeClr>
                </a:solidFill>
              </a:rPr>
              <a:t>WRAP-UP</a:t>
            </a:r>
          </a:p>
        </p:txBody>
      </p:sp>
      <p:sp>
        <p:nvSpPr>
          <p:cNvPr id="4" name="TextBox 3">
            <a:extLst>
              <a:ext uri="{FF2B5EF4-FFF2-40B4-BE49-F238E27FC236}">
                <a16:creationId xmlns:a16="http://schemas.microsoft.com/office/drawing/2014/main" id="{A1C991E1-95D7-437C-A898-0017791D75ED}"/>
              </a:ext>
            </a:extLst>
          </p:cNvPr>
          <p:cNvSpPr txBox="1"/>
          <p:nvPr/>
        </p:nvSpPr>
        <p:spPr>
          <a:xfrm>
            <a:off x="0" y="-12879"/>
            <a:ext cx="12192000" cy="369332"/>
          </a:xfrm>
          <a:prstGeom prst="rect">
            <a:avLst/>
          </a:prstGeom>
          <a:solidFill>
            <a:srgbClr val="FF9933"/>
          </a:solidFill>
        </p:spPr>
        <p:txBody>
          <a:bodyPr wrap="square" rtlCol="0">
            <a:spAutoFit/>
          </a:bodyPr>
          <a:lstStyle/>
          <a:p>
            <a:r>
              <a:rPr lang="en-US" b="1" dirty="0">
                <a:solidFill>
                  <a:schemeClr val="bg1"/>
                </a:solidFill>
                <a:latin typeface="+mn-lt"/>
              </a:rPr>
              <a:t>   Unit 9                                                                                                                                                                                         Lesson 1.1</a:t>
            </a: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3"/>
          <p:cNvSpPr>
            <a:spLocks noChangeArrowheads="1"/>
          </p:cNvSpPr>
          <p:nvPr/>
        </p:nvSpPr>
        <p:spPr bwMode="auto">
          <a:xfrm>
            <a:off x="415925" y="693738"/>
            <a:ext cx="4276725" cy="922337"/>
          </a:xfrm>
          <a:prstGeom prst="rect">
            <a:avLst/>
          </a:prstGeom>
          <a:noFill/>
          <a:ln w="9525">
            <a:noFill/>
            <a:miter lim="800000"/>
            <a:headEnd/>
            <a:tailEnd/>
          </a:ln>
        </p:spPr>
        <p:txBody>
          <a:bodyPr wrap="none">
            <a:spAutoFit/>
          </a:bodyPr>
          <a:lstStyle/>
          <a:p>
            <a:r>
              <a:rPr lang="en-US" sz="5400" b="1">
                <a:solidFill>
                  <a:srgbClr val="FF0000"/>
                </a:solidFill>
                <a:latin typeface="Calibri" pitchFamily="34" charset="0"/>
              </a:rPr>
              <a:t>Today’s lesson</a:t>
            </a:r>
          </a:p>
        </p:txBody>
      </p:sp>
      <p:sp>
        <p:nvSpPr>
          <p:cNvPr id="5" name="Rectangle 4"/>
          <p:cNvSpPr/>
          <p:nvPr/>
        </p:nvSpPr>
        <p:spPr>
          <a:xfrm>
            <a:off x="6289675" y="960438"/>
            <a:ext cx="4346575" cy="4486275"/>
          </a:xfrm>
          <a:prstGeom prst="rect">
            <a:avLst/>
          </a:prstGeom>
          <a:solidFill>
            <a:schemeClr val="bg1"/>
          </a:solidFill>
          <a:ln>
            <a:noFill/>
          </a:ln>
          <a:effectLst>
            <a:outerShdw blurRad="50800" dist="38100" dir="5400000" algn="t" rotWithShape="0">
              <a:prstClr val="black">
                <a:alpha val="40000"/>
              </a:prstClr>
            </a:outerShdw>
          </a:effectLst>
        </p:spPr>
        <p:txBody>
          <a:bodyPr>
            <a:spAutoFit/>
          </a:bodyPr>
          <a:lstStyle/>
          <a:p>
            <a:pPr>
              <a:defRPr/>
            </a:pPr>
            <a:r>
              <a:rPr lang="en-US" sz="3600" i="1">
                <a:solidFill>
                  <a:srgbClr val="FF0000"/>
                </a:solidFill>
                <a:latin typeface="Calibri" pitchFamily="34" charset="0"/>
              </a:rPr>
              <a:t>Vocabularies</a:t>
            </a:r>
          </a:p>
          <a:p>
            <a:pPr>
              <a:buFontTx/>
              <a:buChar char="•"/>
              <a:defRPr/>
            </a:pPr>
            <a:r>
              <a:rPr lang="en-US" sz="3600" i="1">
                <a:solidFill>
                  <a:srgbClr val="0070C0"/>
                </a:solidFill>
                <a:latin typeface="Calibri" pitchFamily="34" charset="0"/>
              </a:rPr>
              <a:t> tour guide</a:t>
            </a:r>
          </a:p>
          <a:p>
            <a:pPr>
              <a:buFontTx/>
              <a:buChar char="•"/>
              <a:defRPr/>
            </a:pPr>
            <a:r>
              <a:rPr lang="en-US" sz="3600" i="1">
                <a:solidFill>
                  <a:srgbClr val="0070C0"/>
                </a:solidFill>
                <a:latin typeface="Calibri" pitchFamily="34" charset="0"/>
              </a:rPr>
              <a:t> stadium</a:t>
            </a:r>
          </a:p>
          <a:p>
            <a:pPr>
              <a:buFontTx/>
              <a:buChar char="•"/>
              <a:defRPr/>
            </a:pPr>
            <a:r>
              <a:rPr lang="en-US" sz="3600" i="1">
                <a:solidFill>
                  <a:srgbClr val="0070C0"/>
                </a:solidFill>
                <a:latin typeface="Calibri" pitchFamily="34" charset="0"/>
              </a:rPr>
              <a:t> flight</a:t>
            </a:r>
          </a:p>
          <a:p>
            <a:pPr>
              <a:buFontTx/>
              <a:buChar char="•"/>
              <a:defRPr/>
            </a:pPr>
            <a:r>
              <a:rPr lang="en-US" sz="3600" i="1">
                <a:solidFill>
                  <a:srgbClr val="0070C0"/>
                </a:solidFill>
                <a:latin typeface="Calibri" pitchFamily="34" charset="0"/>
              </a:rPr>
              <a:t> historic</a:t>
            </a:r>
          </a:p>
          <a:p>
            <a:pPr>
              <a:buFontTx/>
              <a:buChar char="•"/>
              <a:defRPr/>
            </a:pPr>
            <a:r>
              <a:rPr lang="en-US" sz="3600" i="1">
                <a:solidFill>
                  <a:srgbClr val="0070C0"/>
                </a:solidFill>
                <a:latin typeface="Calibri" pitchFamily="34" charset="0"/>
              </a:rPr>
              <a:t> jog</a:t>
            </a:r>
          </a:p>
          <a:p>
            <a:pPr>
              <a:buFontTx/>
              <a:buChar char="•"/>
              <a:defRPr/>
            </a:pPr>
            <a:r>
              <a:rPr lang="en-US" sz="3600" i="1">
                <a:solidFill>
                  <a:srgbClr val="0070C0"/>
                </a:solidFill>
                <a:latin typeface="Calibri" pitchFamily="34" charset="0"/>
              </a:rPr>
              <a:t> ferry</a:t>
            </a:r>
          </a:p>
          <a:p>
            <a:pPr>
              <a:buFontTx/>
              <a:buChar char="•"/>
              <a:defRPr/>
            </a:pPr>
            <a:endParaRPr lang="en-US" sz="3600" i="1">
              <a:solidFill>
                <a:srgbClr val="0070C0"/>
              </a:solidFill>
              <a:latin typeface="Calibri" pitchFamily="34" charset="0"/>
            </a:endParaRPr>
          </a:p>
        </p:txBody>
      </p:sp>
      <p:sp>
        <p:nvSpPr>
          <p:cNvPr id="4" name="TextBox 3">
            <a:extLst>
              <a:ext uri="{FF2B5EF4-FFF2-40B4-BE49-F238E27FC236}">
                <a16:creationId xmlns:a16="http://schemas.microsoft.com/office/drawing/2014/main" id="{ABA398D0-4ECA-4BD0-9BE3-66193751215F}"/>
              </a:ext>
            </a:extLst>
          </p:cNvPr>
          <p:cNvSpPr txBox="1"/>
          <p:nvPr/>
        </p:nvSpPr>
        <p:spPr>
          <a:xfrm>
            <a:off x="0" y="-12879"/>
            <a:ext cx="12192000" cy="369332"/>
          </a:xfrm>
          <a:prstGeom prst="rect">
            <a:avLst/>
          </a:prstGeom>
          <a:solidFill>
            <a:srgbClr val="FF9933"/>
          </a:solidFill>
        </p:spPr>
        <p:txBody>
          <a:bodyPr wrap="square" rtlCol="0">
            <a:spAutoFit/>
          </a:bodyPr>
          <a:lstStyle/>
          <a:p>
            <a:r>
              <a:rPr lang="en-US" b="1" dirty="0">
                <a:solidFill>
                  <a:schemeClr val="bg1"/>
                </a:solidFill>
                <a:latin typeface="+mn-lt"/>
              </a:rPr>
              <a:t>   Unit 9                                                                                                                                                                                         Lesson 1.1</a:t>
            </a:r>
          </a:p>
        </p:txBody>
      </p:sp>
    </p:spTree>
  </p:cSld>
  <p:clrMapOvr>
    <a:masterClrMapping/>
  </p:clrMapOvr>
  <p:transition spd="med">
    <p:split orient="vert"/>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3"/>
          <p:cNvSpPr>
            <a:spLocks noChangeArrowheads="1"/>
          </p:cNvSpPr>
          <p:nvPr/>
        </p:nvSpPr>
        <p:spPr bwMode="auto">
          <a:xfrm>
            <a:off x="333375" y="693738"/>
            <a:ext cx="4275138" cy="922337"/>
          </a:xfrm>
          <a:prstGeom prst="rect">
            <a:avLst/>
          </a:prstGeom>
          <a:noFill/>
          <a:ln w="9525">
            <a:noFill/>
            <a:miter lim="800000"/>
            <a:headEnd/>
            <a:tailEnd/>
          </a:ln>
        </p:spPr>
        <p:txBody>
          <a:bodyPr wrap="none">
            <a:spAutoFit/>
          </a:bodyPr>
          <a:lstStyle/>
          <a:p>
            <a:r>
              <a:rPr lang="en-US" sz="5400" b="1">
                <a:solidFill>
                  <a:srgbClr val="FF0000"/>
                </a:solidFill>
                <a:latin typeface="Calibri" pitchFamily="34" charset="0"/>
              </a:rPr>
              <a:t>Today’s lesson</a:t>
            </a:r>
          </a:p>
        </p:txBody>
      </p:sp>
      <p:sp>
        <p:nvSpPr>
          <p:cNvPr id="5" name="Rectangle 4"/>
          <p:cNvSpPr/>
          <p:nvPr/>
        </p:nvSpPr>
        <p:spPr>
          <a:xfrm>
            <a:off x="1328738" y="1866900"/>
            <a:ext cx="10267950" cy="2838450"/>
          </a:xfrm>
          <a:prstGeom prst="rect">
            <a:avLst/>
          </a:prstGeom>
          <a:solidFill>
            <a:schemeClr val="bg1"/>
          </a:solidFill>
          <a:ln>
            <a:noFill/>
          </a:ln>
          <a:effectLst>
            <a:outerShdw blurRad="50800" dist="38100" dir="5400000" algn="t" rotWithShape="0">
              <a:prstClr val="black">
                <a:alpha val="40000"/>
              </a:prstClr>
            </a:outerShdw>
          </a:effectLst>
        </p:spPr>
        <p:txBody>
          <a:bodyPr>
            <a:spAutoFit/>
          </a:bodyPr>
          <a:lstStyle/>
          <a:p>
            <a:pPr>
              <a:defRPr/>
            </a:pPr>
            <a:r>
              <a:rPr lang="en-US" sz="3600" i="1">
                <a:solidFill>
                  <a:srgbClr val="0070C0"/>
                </a:solidFill>
                <a:latin typeface="Calibri" pitchFamily="34" charset="0"/>
              </a:rPr>
              <a:t>Reading: </a:t>
            </a:r>
          </a:p>
          <a:p>
            <a:pPr>
              <a:buFontTx/>
              <a:buChar char="-"/>
              <a:defRPr/>
            </a:pPr>
            <a:r>
              <a:rPr lang="en-US" sz="3600" i="1">
                <a:solidFill>
                  <a:srgbClr val="0070C0"/>
                </a:solidFill>
                <a:latin typeface="Calibri" pitchFamily="34" charset="0"/>
              </a:rPr>
              <a:t>reading for main ideas and specific information</a:t>
            </a:r>
          </a:p>
          <a:p>
            <a:pPr>
              <a:defRPr/>
            </a:pPr>
            <a:r>
              <a:rPr lang="en-US" sz="3600" i="1">
                <a:solidFill>
                  <a:srgbClr val="0070C0"/>
                </a:solidFill>
                <a:latin typeface="Calibri" pitchFamily="34" charset="0"/>
              </a:rPr>
              <a:t>Speaking: </a:t>
            </a:r>
          </a:p>
          <a:p>
            <a:pPr>
              <a:buFontTx/>
              <a:buChar char="-"/>
              <a:defRPr/>
            </a:pPr>
            <a:r>
              <a:rPr lang="en-US" sz="3600" i="1">
                <a:solidFill>
                  <a:srgbClr val="0070C0"/>
                </a:solidFill>
                <a:latin typeface="Calibri" pitchFamily="34" charset="0"/>
              </a:rPr>
              <a:t>tourist attractions and cultures of English-speaking countries</a:t>
            </a:r>
          </a:p>
        </p:txBody>
      </p:sp>
      <p:sp>
        <p:nvSpPr>
          <p:cNvPr id="4" name="TextBox 3">
            <a:extLst>
              <a:ext uri="{FF2B5EF4-FFF2-40B4-BE49-F238E27FC236}">
                <a16:creationId xmlns:a16="http://schemas.microsoft.com/office/drawing/2014/main" id="{17523E1C-BFBF-494D-8D4B-4CE6614BDA34}"/>
              </a:ext>
            </a:extLst>
          </p:cNvPr>
          <p:cNvSpPr txBox="1"/>
          <p:nvPr/>
        </p:nvSpPr>
        <p:spPr>
          <a:xfrm>
            <a:off x="0" y="-12879"/>
            <a:ext cx="12192000" cy="369332"/>
          </a:xfrm>
          <a:prstGeom prst="rect">
            <a:avLst/>
          </a:prstGeom>
          <a:solidFill>
            <a:srgbClr val="FF9933"/>
          </a:solidFill>
        </p:spPr>
        <p:txBody>
          <a:bodyPr wrap="square" rtlCol="0">
            <a:spAutoFit/>
          </a:bodyPr>
          <a:lstStyle/>
          <a:p>
            <a:r>
              <a:rPr lang="en-US" b="1" dirty="0">
                <a:solidFill>
                  <a:schemeClr val="bg1"/>
                </a:solidFill>
                <a:latin typeface="+mn-lt"/>
              </a:rPr>
              <a:t>   Unit 9                                                                                                                                                                                         Lesson 1.1</a:t>
            </a:r>
          </a:p>
        </p:txBody>
      </p:sp>
    </p:spTree>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heel(1)">
                                      <p:cBhvr>
                                        <p:cTn id="7" dur="20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wheel(1)">
                                      <p:cBhvr>
                                        <p:cTn id="12" dur="20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wheel(1)">
                                      <p:cBhvr>
                                        <p:cTn id="17" dur="20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blinds(horizontal)">
                                      <p:cBhvr>
                                        <p:cTn id="22"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3"/>
          <p:cNvSpPr>
            <a:spLocks noChangeArrowheads="1"/>
          </p:cNvSpPr>
          <p:nvPr/>
        </p:nvSpPr>
        <p:spPr bwMode="auto">
          <a:xfrm>
            <a:off x="333375" y="693738"/>
            <a:ext cx="3362325" cy="922337"/>
          </a:xfrm>
          <a:prstGeom prst="rect">
            <a:avLst/>
          </a:prstGeom>
          <a:noFill/>
          <a:ln w="9525">
            <a:noFill/>
            <a:miter lim="800000"/>
            <a:headEnd/>
            <a:tailEnd/>
          </a:ln>
        </p:spPr>
        <p:txBody>
          <a:bodyPr wrap="none">
            <a:spAutoFit/>
          </a:bodyPr>
          <a:lstStyle/>
          <a:p>
            <a:r>
              <a:rPr lang="en-US" sz="5400" b="1">
                <a:solidFill>
                  <a:srgbClr val="FF0000"/>
                </a:solidFill>
                <a:latin typeface="Calibri" pitchFamily="34" charset="0"/>
              </a:rPr>
              <a:t>Homework</a:t>
            </a:r>
          </a:p>
        </p:txBody>
      </p:sp>
      <p:sp>
        <p:nvSpPr>
          <p:cNvPr id="4" name="TextBox 3">
            <a:extLst>
              <a:ext uri="{FF2B5EF4-FFF2-40B4-BE49-F238E27FC236}">
                <a16:creationId xmlns:a16="http://schemas.microsoft.com/office/drawing/2014/main" id="{1340F97B-BE7B-4F56-9C19-C70C9392C224}"/>
              </a:ext>
            </a:extLst>
          </p:cNvPr>
          <p:cNvSpPr txBox="1"/>
          <p:nvPr/>
        </p:nvSpPr>
        <p:spPr>
          <a:xfrm>
            <a:off x="0" y="-12879"/>
            <a:ext cx="12192000" cy="369332"/>
          </a:xfrm>
          <a:prstGeom prst="rect">
            <a:avLst/>
          </a:prstGeom>
          <a:solidFill>
            <a:srgbClr val="FF9933"/>
          </a:solidFill>
        </p:spPr>
        <p:txBody>
          <a:bodyPr wrap="square" rtlCol="0">
            <a:spAutoFit/>
          </a:bodyPr>
          <a:lstStyle/>
          <a:p>
            <a:r>
              <a:rPr lang="en-US" b="1" dirty="0">
                <a:solidFill>
                  <a:schemeClr val="bg1"/>
                </a:solidFill>
                <a:latin typeface="+mn-lt"/>
              </a:rPr>
              <a:t>   Unit 9                                                                                                                                                                                         Lesson 1.1</a:t>
            </a:r>
          </a:p>
        </p:txBody>
      </p:sp>
      <p:sp>
        <p:nvSpPr>
          <p:cNvPr id="6" name="Rectangle 5">
            <a:extLst>
              <a:ext uri="{FF2B5EF4-FFF2-40B4-BE49-F238E27FC236}">
                <a16:creationId xmlns:a16="http://schemas.microsoft.com/office/drawing/2014/main" id="{F30DFFAA-F369-4306-90CA-42A0652D7C27}"/>
              </a:ext>
            </a:extLst>
          </p:cNvPr>
          <p:cNvSpPr/>
          <p:nvPr/>
        </p:nvSpPr>
        <p:spPr>
          <a:xfrm>
            <a:off x="968375" y="1639947"/>
            <a:ext cx="10725150" cy="4524315"/>
          </a:xfrm>
          <a:prstGeom prst="rect">
            <a:avLst/>
          </a:prstGeom>
          <a:solidFill>
            <a:schemeClr val="bg1"/>
          </a:solidFill>
          <a:ln>
            <a:noFill/>
          </a:ln>
          <a:effectLst>
            <a:outerShdw blurRad="50800" dist="38100" dir="5400000" algn="t" rotWithShape="0">
              <a:prstClr val="black">
                <a:alpha val="40000"/>
              </a:prstClr>
            </a:outerShdw>
          </a:effectLst>
        </p:spPr>
        <p:txBody>
          <a:bodyPr>
            <a:spAutoFit/>
          </a:bodyPr>
          <a:lstStyle/>
          <a:p>
            <a:pPr marL="571500" indent="-571500">
              <a:buFontTx/>
              <a:buChar char="-"/>
              <a:defRPr/>
            </a:pPr>
            <a:r>
              <a:rPr lang="en-US" sz="3600" i="1" dirty="0">
                <a:solidFill>
                  <a:srgbClr val="0070C0"/>
                </a:solidFill>
                <a:latin typeface="Calibri" pitchFamily="34" charset="0"/>
              </a:rPr>
              <a:t>Learn by heart </a:t>
            </a:r>
            <a:r>
              <a:rPr lang="en-US" sz="3600" i="1" dirty="0" smtClean="0">
                <a:solidFill>
                  <a:srgbClr val="0070C0"/>
                </a:solidFill>
                <a:latin typeface="Calibri" pitchFamily="34" charset="0"/>
              </a:rPr>
              <a:t>the vocabularies </a:t>
            </a:r>
            <a:r>
              <a:rPr lang="en-US" sz="3600" i="1" dirty="0">
                <a:solidFill>
                  <a:srgbClr val="0070C0"/>
                </a:solidFill>
                <a:latin typeface="Calibri" pitchFamily="34" charset="0"/>
              </a:rPr>
              <a:t>and write a paragraph using them. </a:t>
            </a:r>
          </a:p>
          <a:p>
            <a:pPr marL="571500" indent="-571500">
              <a:buFontTx/>
              <a:buChar char="-"/>
              <a:defRPr/>
            </a:pPr>
            <a:r>
              <a:rPr lang="en-US" sz="3600" i="1" dirty="0">
                <a:solidFill>
                  <a:srgbClr val="0070C0"/>
                </a:solidFill>
                <a:latin typeface="Calibri" pitchFamily="34" charset="0"/>
              </a:rPr>
              <a:t>Do the </a:t>
            </a:r>
            <a:r>
              <a:rPr lang="en-US" sz="3600" i="1" dirty="0" smtClean="0">
                <a:solidFill>
                  <a:srgbClr val="0070C0"/>
                </a:solidFill>
                <a:latin typeface="Calibri" pitchFamily="34" charset="0"/>
              </a:rPr>
              <a:t>Reading </a:t>
            </a:r>
            <a:r>
              <a:rPr lang="en-US" sz="3600" i="1" dirty="0">
                <a:solidFill>
                  <a:srgbClr val="0070C0"/>
                </a:solidFill>
                <a:latin typeface="Calibri" pitchFamily="34" charset="0"/>
              </a:rPr>
              <a:t>exercise on page 50 </a:t>
            </a:r>
            <a:r>
              <a:rPr lang="en-US" sz="3600" i="1" dirty="0" smtClean="0">
                <a:solidFill>
                  <a:srgbClr val="0070C0"/>
                </a:solidFill>
                <a:latin typeface="Calibri" pitchFamily="34" charset="0"/>
              </a:rPr>
              <a:t>WB.</a:t>
            </a:r>
            <a:endParaRPr lang="en-US" sz="3600" i="1" dirty="0">
              <a:solidFill>
                <a:srgbClr val="0070C0"/>
              </a:solidFill>
              <a:latin typeface="Calibri" pitchFamily="34" charset="0"/>
            </a:endParaRPr>
          </a:p>
          <a:p>
            <a:pPr marL="571500" indent="-571500">
              <a:buFontTx/>
              <a:buChar char="-"/>
              <a:defRPr/>
            </a:pPr>
            <a:r>
              <a:rPr lang="en-US" sz="3600" i="1" dirty="0">
                <a:solidFill>
                  <a:srgbClr val="0070C0"/>
                </a:solidFill>
                <a:latin typeface="Calibri" pitchFamily="34" charset="0"/>
              </a:rPr>
              <a:t>Do the exercises in </a:t>
            </a:r>
            <a:r>
              <a:rPr lang="en-US" sz="3600" b="1" i="1" dirty="0" err="1">
                <a:solidFill>
                  <a:srgbClr val="0070C0"/>
                </a:solidFill>
                <a:latin typeface="Calibri" pitchFamily="34" charset="0"/>
              </a:rPr>
              <a:t>Tiếng</a:t>
            </a:r>
            <a:r>
              <a:rPr lang="en-US" sz="3600" b="1" i="1" dirty="0">
                <a:solidFill>
                  <a:srgbClr val="0070C0"/>
                </a:solidFill>
                <a:latin typeface="Calibri" pitchFamily="34" charset="0"/>
              </a:rPr>
              <a:t> Anh 7 </a:t>
            </a:r>
            <a:r>
              <a:rPr lang="en-US" sz="3600" b="1" i="1" dirty="0" err="1">
                <a:solidFill>
                  <a:srgbClr val="0070C0"/>
                </a:solidFill>
                <a:latin typeface="Calibri" pitchFamily="34" charset="0"/>
              </a:rPr>
              <a:t>i</a:t>
            </a:r>
            <a:r>
              <a:rPr lang="en-US" sz="3600" b="1" i="1" dirty="0">
                <a:solidFill>
                  <a:srgbClr val="0070C0"/>
                </a:solidFill>
                <a:latin typeface="Calibri" pitchFamily="34" charset="0"/>
              </a:rPr>
              <a:t>-Learn Smart World Notebook </a:t>
            </a:r>
            <a:r>
              <a:rPr lang="en-US" sz="3600" i="1" dirty="0">
                <a:solidFill>
                  <a:srgbClr val="0070C0"/>
                </a:solidFill>
                <a:latin typeface="Calibri" pitchFamily="34" charset="0"/>
              </a:rPr>
              <a:t>(page </a:t>
            </a:r>
            <a:r>
              <a:rPr lang="en-US" sz="3600" i="1" dirty="0" smtClean="0">
                <a:solidFill>
                  <a:srgbClr val="0070C0"/>
                </a:solidFill>
                <a:latin typeface="Calibri" pitchFamily="34" charset="0"/>
              </a:rPr>
              <a:t>54)</a:t>
            </a:r>
            <a:endParaRPr lang="en-US" sz="3600" i="1" dirty="0">
              <a:solidFill>
                <a:srgbClr val="0070C0"/>
              </a:solidFill>
              <a:latin typeface="Calibri" pitchFamily="34" charset="0"/>
            </a:endParaRPr>
          </a:p>
          <a:p>
            <a:pPr marL="571500" indent="-571500">
              <a:buFontTx/>
              <a:buChar char="-"/>
              <a:defRPr/>
            </a:pPr>
            <a:r>
              <a:rPr lang="en-US" sz="3600" i="1" dirty="0">
                <a:solidFill>
                  <a:srgbClr val="0070C0"/>
                </a:solidFill>
                <a:latin typeface="Calibri" pitchFamily="34" charset="0"/>
              </a:rPr>
              <a:t>Prepare the next lesson (page 69 SB)</a:t>
            </a:r>
          </a:p>
          <a:p>
            <a:pPr marL="571500" indent="-571500">
              <a:buFontTx/>
              <a:buChar char="-"/>
              <a:defRPr/>
            </a:pPr>
            <a:r>
              <a:rPr lang="en-US" sz="3600" i="1">
                <a:solidFill>
                  <a:srgbClr val="0070C0"/>
                </a:solidFill>
                <a:latin typeface="Calibri" pitchFamily="34" charset="0"/>
              </a:rPr>
              <a:t>Play </a:t>
            </a:r>
            <a:r>
              <a:rPr lang="en-US" sz="3600" i="1" smtClean="0">
                <a:solidFill>
                  <a:srgbClr val="0070C0"/>
                </a:solidFill>
                <a:latin typeface="Calibri" pitchFamily="34" charset="0"/>
              </a:rPr>
              <a:t>the consolidation </a:t>
            </a:r>
            <a:r>
              <a:rPr lang="en-US" sz="3600" i="1" dirty="0" smtClean="0">
                <a:solidFill>
                  <a:srgbClr val="0070C0"/>
                </a:solidFill>
                <a:latin typeface="Calibri" pitchFamily="34" charset="0"/>
              </a:rPr>
              <a:t>games </a:t>
            </a:r>
            <a:r>
              <a:rPr lang="en-US" sz="3600" i="1" dirty="0">
                <a:solidFill>
                  <a:srgbClr val="0070C0"/>
                </a:solidFill>
                <a:latin typeface="Calibri" pitchFamily="34" charset="0"/>
              </a:rPr>
              <a:t>in </a:t>
            </a:r>
            <a:r>
              <a:rPr lang="en-US" sz="3600" b="1" i="1" dirty="0" err="1">
                <a:solidFill>
                  <a:srgbClr val="0070C0"/>
                </a:solidFill>
                <a:latin typeface="Calibri" pitchFamily="34" charset="0"/>
              </a:rPr>
              <a:t>Tiếng</a:t>
            </a:r>
            <a:r>
              <a:rPr lang="en-US" sz="3600" b="1" i="1" dirty="0">
                <a:solidFill>
                  <a:srgbClr val="0070C0"/>
                </a:solidFill>
                <a:latin typeface="Calibri" pitchFamily="34" charset="0"/>
              </a:rPr>
              <a:t> Anh 7 </a:t>
            </a:r>
            <a:r>
              <a:rPr lang="en-US" sz="3600" b="1" i="1" dirty="0" err="1">
                <a:solidFill>
                  <a:srgbClr val="0070C0"/>
                </a:solidFill>
                <a:latin typeface="Calibri" pitchFamily="34" charset="0"/>
              </a:rPr>
              <a:t>i</a:t>
            </a:r>
            <a:r>
              <a:rPr lang="en-US" sz="3600" b="1" i="1" dirty="0">
                <a:solidFill>
                  <a:srgbClr val="0070C0"/>
                </a:solidFill>
                <a:latin typeface="Calibri" pitchFamily="34" charset="0"/>
              </a:rPr>
              <a:t>-Learn Smart World DHA App </a:t>
            </a:r>
            <a:r>
              <a:rPr lang="en-US" sz="3600" i="1" dirty="0">
                <a:solidFill>
                  <a:srgbClr val="0070C0"/>
                </a:solidFill>
                <a:latin typeface="Calibri" pitchFamily="34" charset="0"/>
              </a:rPr>
              <a:t>on </a:t>
            </a:r>
            <a:r>
              <a:rPr lang="en-US" sz="3600" i="1" dirty="0">
                <a:solidFill>
                  <a:srgbClr val="0070C0"/>
                </a:solidFill>
                <a:latin typeface="Calibri" pitchFamily="34" charset="0"/>
                <a:hlinkClick r:id="rId2"/>
              </a:rPr>
              <a:t>www.eduhome.com.vn</a:t>
            </a:r>
            <a:r>
              <a:rPr lang="en-US" sz="3600" i="1" dirty="0">
                <a:solidFill>
                  <a:srgbClr val="0070C0"/>
                </a:solidFill>
                <a:latin typeface="Calibri" pitchFamily="34" charset="0"/>
              </a:rPr>
              <a:t> </a:t>
            </a:r>
          </a:p>
        </p:txBody>
      </p:sp>
    </p:spTree>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heel(1)">
                                      <p:cBhvr>
                                        <p:cTn id="7" dur="20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wheel(1)">
                                      <p:cBhvr>
                                        <p:cTn id="12" dur="20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wheel(1)">
                                      <p:cBhvr>
                                        <p:cTn id="17" dur="20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wheel(1)">
                                      <p:cBhvr>
                                        <p:cTn id="22" dur="2000"/>
                                        <p:tgtEl>
                                          <p:spTgt spid="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nodeType="clickEffect">
                                  <p:stCondLst>
                                    <p:cond delay="0"/>
                                  </p:stCondLst>
                                  <p:childTnLst>
                                    <p:set>
                                      <p:cBhvr>
                                        <p:cTn id="26" dur="1" fill="hold">
                                          <p:stCondLst>
                                            <p:cond delay="0"/>
                                          </p:stCondLst>
                                        </p:cTn>
                                        <p:tgtEl>
                                          <p:spTgt spid="6">
                                            <p:txEl>
                                              <p:pRg st="4" end="4"/>
                                            </p:txEl>
                                          </p:spTgt>
                                        </p:tgtEl>
                                        <p:attrNameLst>
                                          <p:attrName>style.visibility</p:attrName>
                                        </p:attrNameLst>
                                      </p:cBhvr>
                                      <p:to>
                                        <p:strVal val="visible"/>
                                      </p:to>
                                    </p:set>
                                    <p:animEffect transition="in" filter="wheel(1)">
                                      <p:cBhvr>
                                        <p:cTn id="27" dur="20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9">
            <a:extLst/>
          </p:cNvPr>
          <p:cNvSpPr txBox="1"/>
          <p:nvPr/>
        </p:nvSpPr>
        <p:spPr>
          <a:xfrm>
            <a:off x="11126788" y="-52388"/>
            <a:ext cx="996950" cy="368301"/>
          </a:xfrm>
          <a:prstGeom prst="rect">
            <a:avLst/>
          </a:prstGeom>
          <a:noFill/>
          <a:effectLst>
            <a:outerShdw blurRad="50800" dist="38100" dir="2700000" algn="tl" rotWithShape="0">
              <a:prstClr val="black">
                <a:alpha val="40000"/>
              </a:prstClr>
            </a:outerShdw>
          </a:effectLst>
        </p:spPr>
        <p:txBody>
          <a:bodyPr wrap="non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r>
              <a:rPr lang="en-US" b="1" dirty="0">
                <a:solidFill>
                  <a:schemeClr val="bg1"/>
                </a:solidFill>
              </a:rPr>
              <a:t>Lesson 3</a:t>
            </a:r>
          </a:p>
        </p:txBody>
      </p:sp>
      <p:pic>
        <p:nvPicPr>
          <p:cNvPr id="37890" name="Picture 1"/>
          <p:cNvPicPr>
            <a:picLocks noChangeAspect="1"/>
          </p:cNvPicPr>
          <p:nvPr/>
        </p:nvPicPr>
        <p:blipFill>
          <a:blip r:embed="rId2"/>
          <a:srcRect t="6805" b="7188"/>
          <a:stretch>
            <a:fillRect/>
          </a:stretch>
        </p:blipFill>
        <p:spPr bwMode="auto">
          <a:xfrm>
            <a:off x="0" y="-52388"/>
            <a:ext cx="12382500" cy="7099301"/>
          </a:xfrm>
          <a:prstGeom prst="rect">
            <a:avLst/>
          </a:prstGeom>
          <a:noFill/>
          <a:ln w="9525">
            <a:noFill/>
            <a:miter lim="800000"/>
            <a:headEnd/>
            <a:tailEnd/>
          </a:ln>
        </p:spPr>
      </p:pic>
      <p:sp>
        <p:nvSpPr>
          <p:cNvPr id="37891" name="TextBox 5"/>
          <p:cNvSpPr txBox="1">
            <a:spLocks noChangeArrowheads="1"/>
          </p:cNvSpPr>
          <p:nvPr/>
        </p:nvSpPr>
        <p:spPr bwMode="auto">
          <a:xfrm>
            <a:off x="3111500" y="5575300"/>
            <a:ext cx="6451600" cy="646113"/>
          </a:xfrm>
          <a:prstGeom prst="rect">
            <a:avLst/>
          </a:prstGeom>
          <a:noFill/>
          <a:ln w="9525">
            <a:noFill/>
            <a:miter lim="800000"/>
            <a:headEnd/>
            <a:tailEnd/>
          </a:ln>
        </p:spPr>
        <p:txBody>
          <a:bodyPr>
            <a:spAutoFit/>
          </a:bodyPr>
          <a:lstStyle/>
          <a:p>
            <a:r>
              <a:rPr lang="en-US" sz="3600">
                <a:solidFill>
                  <a:srgbClr val="0070C0"/>
                </a:solidFill>
                <a:latin typeface="Calibri" pitchFamily="34" charset="0"/>
              </a:rPr>
              <a:t>Stay positive and have a nice day!</a:t>
            </a:r>
            <a:endParaRPr lang="en-US">
              <a:solidFill>
                <a:srgbClr val="0070C0"/>
              </a:solidFill>
              <a:latin typeface="Calibri" pitchFamily="34" charset="0"/>
            </a:endParaRPr>
          </a:p>
        </p:txBody>
      </p:sp>
    </p:spTree>
  </p:cSld>
  <p:clrMapOvr>
    <a:masterClrMapping/>
  </p:clrMapOvr>
  <p:transition spd="med">
    <p:split orient="vert"/>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p:cNvPicPr>
          <p:nvPr/>
        </p:nvPicPr>
        <p:blipFill>
          <a:blip r:embed="rId2"/>
          <a:srcRect/>
          <a:stretch>
            <a:fillRect/>
          </a:stretch>
        </p:blipFill>
        <p:spPr bwMode="auto">
          <a:xfrm>
            <a:off x="0" y="468068"/>
            <a:ext cx="8958262" cy="5932488"/>
          </a:xfrm>
          <a:prstGeom prst="rect">
            <a:avLst/>
          </a:prstGeom>
          <a:noFill/>
          <a:ln w="9525">
            <a:noFill/>
            <a:miter lim="800000"/>
            <a:headEnd/>
            <a:tailEnd/>
          </a:ln>
        </p:spPr>
      </p:pic>
      <p:sp>
        <p:nvSpPr>
          <p:cNvPr id="9218" name="TextBox 3"/>
          <p:cNvSpPr txBox="1">
            <a:spLocks noChangeArrowheads="1"/>
          </p:cNvSpPr>
          <p:nvPr/>
        </p:nvSpPr>
        <p:spPr bwMode="auto">
          <a:xfrm>
            <a:off x="9074150" y="1690688"/>
            <a:ext cx="46038" cy="368300"/>
          </a:xfrm>
          <a:prstGeom prst="rect">
            <a:avLst/>
          </a:prstGeom>
          <a:noFill/>
          <a:ln w="9525">
            <a:noFill/>
            <a:miter lim="800000"/>
            <a:headEnd/>
            <a:tailEnd/>
          </a:ln>
        </p:spPr>
        <p:txBody>
          <a:bodyPr>
            <a:spAutoFit/>
          </a:bodyPr>
          <a:lstStyle/>
          <a:p>
            <a:endParaRPr lang="en-US">
              <a:latin typeface="Calibri" pitchFamily="34" charset="0"/>
            </a:endParaRPr>
          </a:p>
        </p:txBody>
      </p:sp>
      <p:sp>
        <p:nvSpPr>
          <p:cNvPr id="5" name="Rectangle 4">
            <a:extLst/>
          </p:cNvPr>
          <p:cNvSpPr/>
          <p:nvPr/>
        </p:nvSpPr>
        <p:spPr>
          <a:xfrm>
            <a:off x="8471235" y="890588"/>
            <a:ext cx="3711575" cy="3937000"/>
          </a:xfrm>
          <a:prstGeom prst="rect">
            <a:avLst/>
          </a:prstGeom>
          <a:solidFill>
            <a:schemeClr val="bg1"/>
          </a:solidFill>
          <a:ln>
            <a:noFill/>
          </a:ln>
          <a:effectLst>
            <a:outerShdw blurRad="50800" dist="38100" dir="5400000" algn="t" rotWithShape="0">
              <a:prstClr val="black">
                <a:alpha val="40000"/>
              </a:prstClr>
            </a:outerShdw>
          </a:effectLst>
        </p:spPr>
        <p:txBody>
          <a:bodyPr>
            <a:spAutoFit/>
          </a:bodyPr>
          <a:lstStyle/>
          <a:p>
            <a:pPr>
              <a:defRPr/>
            </a:pPr>
            <a:r>
              <a:rPr lang="en-US" sz="3600" i="1">
                <a:solidFill>
                  <a:srgbClr val="FF0000"/>
                </a:solidFill>
                <a:latin typeface="Calibri" pitchFamily="34" charset="0"/>
              </a:rPr>
              <a:t>New words</a:t>
            </a:r>
          </a:p>
          <a:p>
            <a:pPr>
              <a:buFontTx/>
              <a:buChar char="•"/>
              <a:defRPr/>
            </a:pPr>
            <a:r>
              <a:rPr lang="en-US" sz="3600" i="1">
                <a:solidFill>
                  <a:srgbClr val="0070C0"/>
                </a:solidFill>
                <a:latin typeface="Calibri" pitchFamily="34" charset="0"/>
              </a:rPr>
              <a:t> tour guide</a:t>
            </a:r>
          </a:p>
          <a:p>
            <a:pPr>
              <a:buFontTx/>
              <a:buChar char="•"/>
              <a:defRPr/>
            </a:pPr>
            <a:r>
              <a:rPr lang="en-US" sz="3600" i="1">
                <a:solidFill>
                  <a:srgbClr val="0070C0"/>
                </a:solidFill>
                <a:latin typeface="Calibri" pitchFamily="34" charset="0"/>
              </a:rPr>
              <a:t> stadium</a:t>
            </a:r>
          </a:p>
          <a:p>
            <a:pPr>
              <a:buFontTx/>
              <a:buChar char="•"/>
              <a:defRPr/>
            </a:pPr>
            <a:r>
              <a:rPr lang="en-US" sz="3600" i="1">
                <a:solidFill>
                  <a:srgbClr val="0070C0"/>
                </a:solidFill>
                <a:latin typeface="Calibri" pitchFamily="34" charset="0"/>
              </a:rPr>
              <a:t> flight</a:t>
            </a:r>
          </a:p>
          <a:p>
            <a:pPr>
              <a:buFontTx/>
              <a:buChar char="•"/>
              <a:defRPr/>
            </a:pPr>
            <a:r>
              <a:rPr lang="en-US" sz="3600" i="1">
                <a:solidFill>
                  <a:srgbClr val="0070C0"/>
                </a:solidFill>
                <a:latin typeface="Calibri" pitchFamily="34" charset="0"/>
              </a:rPr>
              <a:t> historic</a:t>
            </a:r>
          </a:p>
          <a:p>
            <a:pPr>
              <a:buFontTx/>
              <a:buChar char="•"/>
              <a:defRPr/>
            </a:pPr>
            <a:r>
              <a:rPr lang="en-US" sz="3600" i="1">
                <a:solidFill>
                  <a:srgbClr val="0070C0"/>
                </a:solidFill>
                <a:latin typeface="Calibri" pitchFamily="34" charset="0"/>
              </a:rPr>
              <a:t> jog</a:t>
            </a:r>
          </a:p>
          <a:p>
            <a:pPr>
              <a:buFontTx/>
              <a:buChar char="•"/>
              <a:defRPr/>
            </a:pPr>
            <a:r>
              <a:rPr lang="en-US" sz="3600" i="1">
                <a:solidFill>
                  <a:srgbClr val="0070C0"/>
                </a:solidFill>
                <a:latin typeface="Calibri" pitchFamily="34" charset="0"/>
              </a:rPr>
              <a:t> ferry</a:t>
            </a:r>
          </a:p>
        </p:txBody>
      </p:sp>
      <p:sp>
        <p:nvSpPr>
          <p:cNvPr id="7" name="TextBox 6">
            <a:extLst>
              <a:ext uri="{FF2B5EF4-FFF2-40B4-BE49-F238E27FC236}">
                <a16:creationId xmlns:a16="http://schemas.microsoft.com/office/drawing/2014/main" id="{535C320E-FB86-42A0-9C8A-D7F6166F9991}"/>
              </a:ext>
            </a:extLst>
          </p:cNvPr>
          <p:cNvSpPr txBox="1"/>
          <p:nvPr/>
        </p:nvSpPr>
        <p:spPr>
          <a:xfrm>
            <a:off x="16568" y="15091"/>
            <a:ext cx="12192000" cy="369332"/>
          </a:xfrm>
          <a:prstGeom prst="rect">
            <a:avLst/>
          </a:prstGeom>
          <a:solidFill>
            <a:srgbClr val="FF9933"/>
          </a:solidFill>
        </p:spPr>
        <p:txBody>
          <a:bodyPr wrap="square" rtlCol="0">
            <a:spAutoFit/>
          </a:bodyPr>
          <a:lstStyle/>
          <a:p>
            <a:r>
              <a:rPr lang="en-US" b="1" dirty="0">
                <a:solidFill>
                  <a:schemeClr val="bg1"/>
                </a:solidFill>
                <a:latin typeface="+mn-lt"/>
              </a:rPr>
              <a:t>   Unit 9                                                                                                                                                                                         Lesson 1.1</a:t>
            </a:r>
          </a:p>
        </p:txBody>
      </p:sp>
    </p:spTree>
  </p:cSld>
  <p:clrMapOvr>
    <a:masterClrMapping/>
  </p:clrMapOvr>
  <p:transition spd="med">
    <p:split orient="vert"/>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6"/>
          <p:cNvPicPr>
            <a:picLocks noChangeAspect="1"/>
          </p:cNvPicPr>
          <p:nvPr/>
        </p:nvPicPr>
        <p:blipFill>
          <a:blip r:embed="rId2"/>
          <a:srcRect/>
          <a:stretch>
            <a:fillRect/>
          </a:stretch>
        </p:blipFill>
        <p:spPr bwMode="auto">
          <a:xfrm>
            <a:off x="39688" y="328613"/>
            <a:ext cx="8964612" cy="5975350"/>
          </a:xfrm>
          <a:prstGeom prst="rect">
            <a:avLst/>
          </a:prstGeom>
          <a:noFill/>
          <a:ln w="9525">
            <a:noFill/>
            <a:miter lim="800000"/>
            <a:headEnd/>
            <a:tailEnd/>
          </a:ln>
        </p:spPr>
      </p:pic>
      <p:sp>
        <p:nvSpPr>
          <p:cNvPr id="6" name="Rectangle 5">
            <a:extLst/>
          </p:cNvPr>
          <p:cNvSpPr/>
          <p:nvPr/>
        </p:nvSpPr>
        <p:spPr>
          <a:xfrm>
            <a:off x="8050213" y="538163"/>
            <a:ext cx="4141787" cy="750887"/>
          </a:xfrm>
          <a:prstGeom prst="rect">
            <a:avLst/>
          </a:prstGeom>
          <a:solidFill>
            <a:schemeClr val="bg1"/>
          </a:solidFill>
          <a:ln>
            <a:noFill/>
          </a:ln>
          <a:effectLst>
            <a:outerShdw blurRad="50800" dist="38100" dir="5400000" algn="t" rotWithShape="0">
              <a:prstClr val="black">
                <a:alpha val="40000"/>
              </a:prstClr>
            </a:outerShdw>
          </a:effectLst>
        </p:spPr>
        <p:style>
          <a:lnRef idx="0">
            <a:scrgbClr r="0" g="0" b="0"/>
          </a:lnRef>
          <a:fillRef idx="0">
            <a:scrgbClr r="0" g="0" b="0"/>
          </a:fillRef>
          <a:effectRef idx="0">
            <a:scrgbClr r="0" g="0" b="0"/>
          </a:effectRef>
          <a:fontRef idx="minor">
            <a:schemeClr val="dk1"/>
          </a:fontRef>
        </p:style>
        <p:txBody>
          <a:bodyPr anchor="ctr"/>
          <a:lstStyle/>
          <a:p>
            <a:pPr algn="ctr" fontAlgn="auto">
              <a:spcBef>
                <a:spcPts val="0"/>
              </a:spcBef>
              <a:spcAft>
                <a:spcPts val="0"/>
              </a:spcAft>
              <a:defRPr/>
            </a:pPr>
            <a:r>
              <a:rPr lang="en-US" sz="5400" b="1" dirty="0">
                <a:solidFill>
                  <a:schemeClr val="accent6">
                    <a:lumMod val="75000"/>
                  </a:schemeClr>
                </a:solidFill>
              </a:rPr>
              <a:t>WARM UP</a:t>
            </a:r>
          </a:p>
        </p:txBody>
      </p:sp>
      <p:sp>
        <p:nvSpPr>
          <p:cNvPr id="5" name="TextBox 4">
            <a:extLst>
              <a:ext uri="{FF2B5EF4-FFF2-40B4-BE49-F238E27FC236}">
                <a16:creationId xmlns:a16="http://schemas.microsoft.com/office/drawing/2014/main" id="{A1E6044B-D27D-451E-BC2C-13D339F81A39}"/>
              </a:ext>
            </a:extLst>
          </p:cNvPr>
          <p:cNvSpPr txBox="1"/>
          <p:nvPr/>
        </p:nvSpPr>
        <p:spPr>
          <a:xfrm>
            <a:off x="26809" y="0"/>
            <a:ext cx="12192000" cy="369332"/>
          </a:xfrm>
          <a:prstGeom prst="rect">
            <a:avLst/>
          </a:prstGeom>
          <a:solidFill>
            <a:srgbClr val="FF9933"/>
          </a:solidFill>
        </p:spPr>
        <p:txBody>
          <a:bodyPr wrap="square" rtlCol="0">
            <a:spAutoFit/>
          </a:bodyPr>
          <a:lstStyle/>
          <a:p>
            <a:r>
              <a:rPr lang="en-US" b="1" dirty="0">
                <a:solidFill>
                  <a:schemeClr val="bg1"/>
                </a:solidFill>
                <a:latin typeface="+mn-lt"/>
              </a:rPr>
              <a:t>   Unit 9                                                                                                                                                                                         Lesson 1.1</a:t>
            </a:r>
          </a:p>
        </p:txBody>
      </p:sp>
    </p:spTree>
  </p:cSld>
  <p:clrMapOvr>
    <a:masterClrMapping/>
  </p:clrMapOvr>
  <p:transition spd="med">
    <p:split orient="vert"/>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Rectangle 1"/>
          <p:cNvSpPr>
            <a:spLocks noChangeArrowheads="1"/>
          </p:cNvSpPr>
          <p:nvPr/>
        </p:nvSpPr>
        <p:spPr bwMode="auto">
          <a:xfrm>
            <a:off x="679450" y="871538"/>
            <a:ext cx="4174284" cy="923330"/>
          </a:xfrm>
          <a:prstGeom prst="rect">
            <a:avLst/>
          </a:prstGeom>
          <a:noFill/>
          <a:ln w="9525">
            <a:noFill/>
            <a:miter lim="800000"/>
            <a:headEnd/>
            <a:tailEnd/>
          </a:ln>
        </p:spPr>
        <p:txBody>
          <a:bodyPr wrap="none">
            <a:spAutoFit/>
          </a:bodyPr>
          <a:lstStyle/>
          <a:p>
            <a:r>
              <a:rPr lang="en-US" sz="5400" b="1" dirty="0">
                <a:solidFill>
                  <a:srgbClr val="FF0000"/>
                </a:solidFill>
                <a:latin typeface="Calibri" pitchFamily="34" charset="0"/>
                <a:cs typeface="Times New Roman" pitchFamily="18" charset="0"/>
              </a:rPr>
              <a:t>Work in pairs.</a:t>
            </a:r>
            <a:endParaRPr lang="en-US" sz="5400" b="1" dirty="0">
              <a:solidFill>
                <a:srgbClr val="FF0000"/>
              </a:solidFill>
              <a:latin typeface="Calibri" pitchFamily="34" charset="0"/>
            </a:endParaRPr>
          </a:p>
        </p:txBody>
      </p:sp>
      <p:sp>
        <p:nvSpPr>
          <p:cNvPr id="11266" name="Rectangle 2"/>
          <p:cNvSpPr>
            <a:spLocks noChangeArrowheads="1"/>
          </p:cNvSpPr>
          <p:nvPr/>
        </p:nvSpPr>
        <p:spPr bwMode="auto">
          <a:xfrm>
            <a:off x="841375" y="2730500"/>
            <a:ext cx="11018838" cy="2101850"/>
          </a:xfrm>
          <a:prstGeom prst="rect">
            <a:avLst/>
          </a:prstGeom>
          <a:noFill/>
          <a:ln w="9525">
            <a:noFill/>
            <a:miter lim="800000"/>
            <a:headEnd/>
            <a:tailEnd/>
          </a:ln>
        </p:spPr>
        <p:txBody>
          <a:bodyPr>
            <a:spAutoFit/>
          </a:bodyPr>
          <a:lstStyle/>
          <a:p>
            <a:r>
              <a:rPr lang="en-US" sz="4400" b="1" i="1">
                <a:solidFill>
                  <a:srgbClr val="0070C0"/>
                </a:solidFill>
                <a:latin typeface="Calibri" pitchFamily="34" charset="0"/>
              </a:rPr>
              <a:t>1 Which countries are English-speaking countries?</a:t>
            </a:r>
          </a:p>
          <a:p>
            <a:r>
              <a:rPr lang="en-US" sz="4400" b="1" i="1">
                <a:solidFill>
                  <a:srgbClr val="0070C0"/>
                </a:solidFill>
                <a:latin typeface="Calibri" pitchFamily="34" charset="0"/>
              </a:rPr>
              <a:t>2 Which countries do you like to visit?</a:t>
            </a:r>
          </a:p>
        </p:txBody>
      </p:sp>
      <p:pic>
        <p:nvPicPr>
          <p:cNvPr id="11267" name="Picture 2" descr="Free Speech bubble 1195466 PNG with Transparent Background"/>
          <p:cNvPicPr>
            <a:picLocks noChangeAspect="1" noChangeArrowheads="1"/>
          </p:cNvPicPr>
          <p:nvPr/>
        </p:nvPicPr>
        <p:blipFill>
          <a:blip r:embed="rId2"/>
          <a:srcRect/>
          <a:stretch>
            <a:fillRect/>
          </a:stretch>
        </p:blipFill>
        <p:spPr bwMode="auto">
          <a:xfrm>
            <a:off x="5372100" y="596900"/>
            <a:ext cx="3106738" cy="1981200"/>
          </a:xfrm>
          <a:prstGeom prst="rect">
            <a:avLst/>
          </a:prstGeom>
          <a:noFill/>
          <a:ln w="9525">
            <a:noFill/>
            <a:miter lim="800000"/>
            <a:headEnd/>
            <a:tailEnd/>
          </a:ln>
        </p:spPr>
      </p:pic>
      <p:sp>
        <p:nvSpPr>
          <p:cNvPr id="6" name="TextBox 5">
            <a:extLst>
              <a:ext uri="{FF2B5EF4-FFF2-40B4-BE49-F238E27FC236}">
                <a16:creationId xmlns:a16="http://schemas.microsoft.com/office/drawing/2014/main" id="{D83E73B7-EF16-46EB-82CE-80C895AE45DE}"/>
              </a:ext>
            </a:extLst>
          </p:cNvPr>
          <p:cNvSpPr txBox="1"/>
          <p:nvPr/>
        </p:nvSpPr>
        <p:spPr>
          <a:xfrm>
            <a:off x="0" y="-12879"/>
            <a:ext cx="12192000" cy="369332"/>
          </a:xfrm>
          <a:prstGeom prst="rect">
            <a:avLst/>
          </a:prstGeom>
          <a:solidFill>
            <a:srgbClr val="FF9933"/>
          </a:solidFill>
        </p:spPr>
        <p:txBody>
          <a:bodyPr wrap="square" rtlCol="0">
            <a:spAutoFit/>
          </a:bodyPr>
          <a:lstStyle/>
          <a:p>
            <a:r>
              <a:rPr lang="en-US" b="1" dirty="0">
                <a:solidFill>
                  <a:schemeClr val="bg1"/>
                </a:solidFill>
                <a:latin typeface="+mn-lt"/>
              </a:rPr>
              <a:t>   Unit 9                                                                                                                                                                                         Lesson 1.1</a:t>
            </a:r>
          </a:p>
        </p:txBody>
      </p:sp>
    </p:spTree>
  </p:cSld>
  <p:clrMapOvr>
    <a:masterClrMapping/>
  </p:clrMapOvr>
  <p:transition spd="med">
    <p:split orient="vert"/>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3"/>
          <p:cNvPicPr>
            <a:picLocks noChangeAspect="1"/>
          </p:cNvPicPr>
          <p:nvPr/>
        </p:nvPicPr>
        <p:blipFill>
          <a:blip r:embed="rId2"/>
          <a:srcRect/>
          <a:stretch>
            <a:fillRect/>
          </a:stretch>
        </p:blipFill>
        <p:spPr bwMode="auto">
          <a:xfrm>
            <a:off x="2443163" y="328613"/>
            <a:ext cx="9748837" cy="6081712"/>
          </a:xfrm>
          <a:prstGeom prst="rect">
            <a:avLst/>
          </a:prstGeom>
          <a:noFill/>
          <a:ln w="9525">
            <a:noFill/>
            <a:miter lim="800000"/>
            <a:headEnd/>
            <a:tailEnd/>
          </a:ln>
        </p:spPr>
      </p:pic>
      <p:pic>
        <p:nvPicPr>
          <p:cNvPr id="12290" name="Picture 5"/>
          <p:cNvPicPr>
            <a:picLocks noChangeAspect="1"/>
          </p:cNvPicPr>
          <p:nvPr/>
        </p:nvPicPr>
        <p:blipFill>
          <a:blip r:embed="rId3"/>
          <a:srcRect/>
          <a:stretch>
            <a:fillRect/>
          </a:stretch>
        </p:blipFill>
        <p:spPr bwMode="auto">
          <a:xfrm>
            <a:off x="-669925" y="687388"/>
            <a:ext cx="5705475" cy="1081087"/>
          </a:xfrm>
          <a:prstGeom prst="rect">
            <a:avLst/>
          </a:prstGeom>
          <a:noFill/>
          <a:ln w="9525">
            <a:noFill/>
            <a:miter lim="800000"/>
            <a:headEnd/>
            <a:tailEnd/>
          </a:ln>
        </p:spPr>
      </p:pic>
      <p:sp>
        <p:nvSpPr>
          <p:cNvPr id="4" name="TextBox 3">
            <a:extLst>
              <a:ext uri="{FF2B5EF4-FFF2-40B4-BE49-F238E27FC236}">
                <a16:creationId xmlns:a16="http://schemas.microsoft.com/office/drawing/2014/main" id="{0A212BCB-102B-4252-8E5A-0CA2E55A0867}"/>
              </a:ext>
            </a:extLst>
          </p:cNvPr>
          <p:cNvSpPr txBox="1"/>
          <p:nvPr/>
        </p:nvSpPr>
        <p:spPr>
          <a:xfrm>
            <a:off x="0" y="-12879"/>
            <a:ext cx="12192000" cy="369332"/>
          </a:xfrm>
          <a:prstGeom prst="rect">
            <a:avLst/>
          </a:prstGeom>
          <a:solidFill>
            <a:srgbClr val="FF9933"/>
          </a:solidFill>
        </p:spPr>
        <p:txBody>
          <a:bodyPr wrap="square" rtlCol="0">
            <a:spAutoFit/>
          </a:bodyPr>
          <a:lstStyle/>
          <a:p>
            <a:r>
              <a:rPr lang="en-US" b="1" dirty="0">
                <a:solidFill>
                  <a:schemeClr val="bg1"/>
                </a:solidFill>
                <a:latin typeface="+mn-lt"/>
              </a:rPr>
              <a:t>   Unit 9                                                                                                                                                                                         Lesson 1.1</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9CC836B-876B-4B57-BB46-3DF99C3DEA9C}"/>
              </a:ext>
            </a:extLst>
          </p:cNvPr>
          <p:cNvPicPr>
            <a:picLocks noChangeAspect="1"/>
          </p:cNvPicPr>
          <p:nvPr/>
        </p:nvPicPr>
        <p:blipFill>
          <a:blip r:embed="rId2"/>
          <a:stretch>
            <a:fillRect/>
          </a:stretch>
        </p:blipFill>
        <p:spPr>
          <a:xfrm>
            <a:off x="259069" y="1347537"/>
            <a:ext cx="11932931" cy="5053263"/>
          </a:xfrm>
          <a:prstGeom prst="rect">
            <a:avLst/>
          </a:prstGeom>
        </p:spPr>
      </p:pic>
      <p:sp>
        <p:nvSpPr>
          <p:cNvPr id="3" name="Rectangle 2"/>
          <p:cNvSpPr/>
          <p:nvPr/>
        </p:nvSpPr>
        <p:spPr>
          <a:xfrm>
            <a:off x="296214" y="319093"/>
            <a:ext cx="11384924" cy="646331"/>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pPr>
              <a:defRPr/>
            </a:pPr>
            <a:r>
              <a:rPr lang="en-US" sz="3600" b="1" dirty="0">
                <a:solidFill>
                  <a:srgbClr val="0070C0"/>
                </a:solidFill>
                <a:latin typeface="Calibri" pitchFamily="34" charset="0"/>
              </a:rPr>
              <a:t>Work in pairs.           Match the words with the definitions. </a:t>
            </a:r>
          </a:p>
        </p:txBody>
      </p:sp>
      <p:pic>
        <p:nvPicPr>
          <p:cNvPr id="13314" name="Picture 2" descr="Free Speech bubble 1195466 PNG with Transparent Background"/>
          <p:cNvPicPr>
            <a:picLocks noChangeAspect="1" noChangeArrowheads="1"/>
          </p:cNvPicPr>
          <p:nvPr/>
        </p:nvPicPr>
        <p:blipFill>
          <a:blip r:embed="rId3"/>
          <a:srcRect/>
          <a:stretch>
            <a:fillRect/>
          </a:stretch>
        </p:blipFill>
        <p:spPr bwMode="auto">
          <a:xfrm>
            <a:off x="3078477" y="360041"/>
            <a:ext cx="966788" cy="615950"/>
          </a:xfrm>
          <a:prstGeom prst="rect">
            <a:avLst/>
          </a:prstGeom>
          <a:noFill/>
          <a:ln w="9525">
            <a:noFill/>
            <a:miter lim="800000"/>
            <a:headEnd/>
            <a:tailEnd/>
          </a:ln>
        </p:spPr>
      </p:pic>
      <p:sp>
        <p:nvSpPr>
          <p:cNvPr id="12295" name="Text Box 7"/>
          <p:cNvSpPr txBox="1">
            <a:spLocks noChangeArrowheads="1"/>
          </p:cNvSpPr>
          <p:nvPr/>
        </p:nvSpPr>
        <p:spPr bwMode="auto">
          <a:xfrm>
            <a:off x="2752526" y="1071430"/>
            <a:ext cx="1773238" cy="492443"/>
          </a:xfrm>
          <a:prstGeom prst="rect">
            <a:avLst/>
          </a:prstGeom>
          <a:noFill/>
          <a:ln w="9525">
            <a:noFill/>
            <a:miter lim="800000"/>
            <a:headEnd/>
            <a:tailEnd/>
          </a:ln>
        </p:spPr>
        <p:txBody>
          <a:bodyPr>
            <a:spAutoFit/>
          </a:bodyPr>
          <a:lstStyle/>
          <a:p>
            <a:pPr algn="ctr">
              <a:spcBef>
                <a:spcPct val="50000"/>
              </a:spcBef>
            </a:pPr>
            <a:r>
              <a:rPr lang="en-US" sz="2600" dirty="0">
                <a:solidFill>
                  <a:srgbClr val="FF0000"/>
                </a:solidFill>
                <a:latin typeface="Calibri" pitchFamily="34" charset="0"/>
              </a:rPr>
              <a:t>flight</a:t>
            </a:r>
          </a:p>
        </p:txBody>
      </p:sp>
      <p:sp>
        <p:nvSpPr>
          <p:cNvPr id="12296" name="Text Box 8"/>
          <p:cNvSpPr txBox="1">
            <a:spLocks noChangeArrowheads="1"/>
          </p:cNvSpPr>
          <p:nvPr/>
        </p:nvSpPr>
        <p:spPr bwMode="auto">
          <a:xfrm>
            <a:off x="6391529" y="1071430"/>
            <a:ext cx="1773237" cy="492443"/>
          </a:xfrm>
          <a:prstGeom prst="rect">
            <a:avLst/>
          </a:prstGeom>
          <a:noFill/>
          <a:ln w="9525">
            <a:noFill/>
            <a:miter lim="800000"/>
            <a:headEnd/>
            <a:tailEnd/>
          </a:ln>
        </p:spPr>
        <p:txBody>
          <a:bodyPr>
            <a:spAutoFit/>
          </a:bodyPr>
          <a:lstStyle/>
          <a:p>
            <a:pPr algn="ctr">
              <a:spcBef>
                <a:spcPct val="50000"/>
              </a:spcBef>
            </a:pPr>
            <a:r>
              <a:rPr lang="en-US" sz="2600" dirty="0">
                <a:solidFill>
                  <a:srgbClr val="FF0000"/>
                </a:solidFill>
                <a:latin typeface="Calibri" pitchFamily="34" charset="0"/>
              </a:rPr>
              <a:t>jog</a:t>
            </a:r>
          </a:p>
        </p:txBody>
      </p:sp>
      <p:sp>
        <p:nvSpPr>
          <p:cNvPr id="12297" name="Text Box 9"/>
          <p:cNvSpPr txBox="1">
            <a:spLocks noChangeArrowheads="1"/>
          </p:cNvSpPr>
          <p:nvPr/>
        </p:nvSpPr>
        <p:spPr bwMode="auto">
          <a:xfrm>
            <a:off x="7923816" y="1071430"/>
            <a:ext cx="1773238" cy="492443"/>
          </a:xfrm>
          <a:prstGeom prst="rect">
            <a:avLst/>
          </a:prstGeom>
          <a:noFill/>
          <a:ln w="9525">
            <a:noFill/>
            <a:miter lim="800000"/>
            <a:headEnd/>
            <a:tailEnd/>
          </a:ln>
        </p:spPr>
        <p:txBody>
          <a:bodyPr>
            <a:spAutoFit/>
          </a:bodyPr>
          <a:lstStyle/>
          <a:p>
            <a:pPr algn="ctr">
              <a:spcBef>
                <a:spcPct val="50000"/>
              </a:spcBef>
            </a:pPr>
            <a:r>
              <a:rPr lang="en-US" sz="2600" dirty="0">
                <a:solidFill>
                  <a:srgbClr val="FF0000"/>
                </a:solidFill>
                <a:latin typeface="Calibri" pitchFamily="34" charset="0"/>
              </a:rPr>
              <a:t>ferry</a:t>
            </a:r>
          </a:p>
        </p:txBody>
      </p:sp>
      <p:sp>
        <p:nvSpPr>
          <p:cNvPr id="12298" name="Text Box 10"/>
          <p:cNvSpPr txBox="1">
            <a:spLocks noChangeArrowheads="1"/>
          </p:cNvSpPr>
          <p:nvPr/>
        </p:nvSpPr>
        <p:spPr bwMode="auto">
          <a:xfrm>
            <a:off x="4603392" y="1098109"/>
            <a:ext cx="1773238" cy="492443"/>
          </a:xfrm>
          <a:prstGeom prst="rect">
            <a:avLst/>
          </a:prstGeom>
          <a:noFill/>
          <a:ln w="9525">
            <a:noFill/>
            <a:miter lim="800000"/>
            <a:headEnd/>
            <a:tailEnd/>
          </a:ln>
        </p:spPr>
        <p:txBody>
          <a:bodyPr>
            <a:spAutoFit/>
          </a:bodyPr>
          <a:lstStyle/>
          <a:p>
            <a:pPr algn="ctr">
              <a:spcBef>
                <a:spcPct val="50000"/>
              </a:spcBef>
            </a:pPr>
            <a:r>
              <a:rPr lang="en-US" sz="2600" dirty="0">
                <a:solidFill>
                  <a:srgbClr val="FF0000"/>
                </a:solidFill>
                <a:latin typeface="Calibri" pitchFamily="34" charset="0"/>
              </a:rPr>
              <a:t>historic</a:t>
            </a:r>
          </a:p>
        </p:txBody>
      </p:sp>
      <p:sp>
        <p:nvSpPr>
          <p:cNvPr id="12299" name="Text Box 11"/>
          <p:cNvSpPr txBox="1">
            <a:spLocks noChangeArrowheads="1"/>
          </p:cNvSpPr>
          <p:nvPr/>
        </p:nvSpPr>
        <p:spPr bwMode="auto">
          <a:xfrm>
            <a:off x="962658" y="1071430"/>
            <a:ext cx="1773238" cy="492443"/>
          </a:xfrm>
          <a:prstGeom prst="rect">
            <a:avLst/>
          </a:prstGeom>
          <a:noFill/>
          <a:ln w="9525">
            <a:noFill/>
            <a:miter lim="800000"/>
            <a:headEnd/>
            <a:tailEnd/>
          </a:ln>
        </p:spPr>
        <p:txBody>
          <a:bodyPr>
            <a:spAutoFit/>
          </a:bodyPr>
          <a:lstStyle/>
          <a:p>
            <a:pPr algn="ctr">
              <a:spcBef>
                <a:spcPct val="50000"/>
              </a:spcBef>
            </a:pPr>
            <a:r>
              <a:rPr lang="en-US" sz="2600" dirty="0">
                <a:solidFill>
                  <a:srgbClr val="FF0000"/>
                </a:solidFill>
                <a:latin typeface="Calibri" pitchFamily="34" charset="0"/>
              </a:rPr>
              <a:t>stadium</a:t>
            </a:r>
          </a:p>
        </p:txBody>
      </p:sp>
      <p:sp>
        <p:nvSpPr>
          <p:cNvPr id="10" name="TextBox 9">
            <a:extLst>
              <a:ext uri="{FF2B5EF4-FFF2-40B4-BE49-F238E27FC236}">
                <a16:creationId xmlns:a16="http://schemas.microsoft.com/office/drawing/2014/main" id="{6A7D4332-D44B-4D75-B2E9-6B19CB763F14}"/>
              </a:ext>
            </a:extLst>
          </p:cNvPr>
          <p:cNvSpPr txBox="1"/>
          <p:nvPr/>
        </p:nvSpPr>
        <p:spPr>
          <a:xfrm>
            <a:off x="0" y="-12874"/>
            <a:ext cx="12192000" cy="369332"/>
          </a:xfrm>
          <a:prstGeom prst="rect">
            <a:avLst/>
          </a:prstGeom>
          <a:solidFill>
            <a:srgbClr val="FF9933"/>
          </a:solidFill>
        </p:spPr>
        <p:txBody>
          <a:bodyPr wrap="square" rtlCol="0">
            <a:spAutoFit/>
          </a:bodyPr>
          <a:lstStyle/>
          <a:p>
            <a:r>
              <a:rPr lang="en-US" b="1" dirty="0">
                <a:solidFill>
                  <a:schemeClr val="bg1"/>
                </a:solidFill>
                <a:latin typeface="+mn-lt"/>
              </a:rPr>
              <a:t>   Unit 9                                                                                                                                                                                         Lesson 1.1</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2.5E-6 3.7037E-7 L -0.13477 0.21597 " pathEditMode="relative" rAng="0" ptsTypes="AA">
                                      <p:cBhvr>
                                        <p:cTn id="6" dur="2000" fill="hold"/>
                                        <p:tgtEl>
                                          <p:spTgt spid="12295"/>
                                        </p:tgtEl>
                                        <p:attrNameLst>
                                          <p:attrName>ppt_x</p:attrName>
                                          <p:attrName>ppt_y</p:attrName>
                                        </p:attrNameLst>
                                      </p:cBhvr>
                                      <p:rCtr x="-6745" y="10787"/>
                                    </p:animMotion>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grpId="0" nodeType="clickEffect">
                                  <p:stCondLst>
                                    <p:cond delay="0"/>
                                  </p:stCondLst>
                                  <p:childTnLst>
                                    <p:animMotion origin="layout" path="M 5E-6 3.7037E-7 L -0.43842 0.31042 " pathEditMode="relative" rAng="0" ptsTypes="AA">
                                      <p:cBhvr>
                                        <p:cTn id="10" dur="2000" fill="hold"/>
                                        <p:tgtEl>
                                          <p:spTgt spid="12296"/>
                                        </p:tgtEl>
                                        <p:attrNameLst>
                                          <p:attrName>ppt_x</p:attrName>
                                          <p:attrName>ppt_y</p:attrName>
                                        </p:attrNameLst>
                                      </p:cBhvr>
                                      <p:rCtr x="-21927" y="15509"/>
                                    </p:animMotion>
                                  </p:childTnLst>
                                </p:cTn>
                              </p:par>
                            </p:childTnLst>
                          </p:cTn>
                        </p:par>
                      </p:childTnLst>
                    </p:cTn>
                  </p:par>
                  <p:par>
                    <p:cTn id="11" fill="hold">
                      <p:stCondLst>
                        <p:cond delay="indefinite"/>
                      </p:stCondLst>
                      <p:childTnLst>
                        <p:par>
                          <p:cTn id="12" fill="hold">
                            <p:stCondLst>
                              <p:cond delay="0"/>
                            </p:stCondLst>
                            <p:childTnLst>
                              <p:par>
                                <p:cTn id="13" presetID="50" presetClass="path" presetSubtype="0" accel="50000" decel="50000" fill="hold" grpId="0" nodeType="clickEffect">
                                  <p:stCondLst>
                                    <p:cond delay="0"/>
                                  </p:stCondLst>
                                  <p:childTnLst>
                                    <p:animMotion origin="layout" path="M 3.95833E-6 3.7037E-7 L -0.28204 3.7037E-7 C -0.40847 3.7037E-7 -0.56407 0.11273 -0.56407 0.20463 L -0.56407 0.40949 " pathEditMode="relative" rAng="0" ptsTypes="AAAA">
                                      <p:cBhvr>
                                        <p:cTn id="14" dur="2000" fill="hold"/>
                                        <p:tgtEl>
                                          <p:spTgt spid="12297"/>
                                        </p:tgtEl>
                                        <p:attrNameLst>
                                          <p:attrName>ppt_x</p:attrName>
                                          <p:attrName>ppt_y</p:attrName>
                                        </p:attrNameLst>
                                      </p:cBhvr>
                                      <p:rCtr x="-28203" y="20463"/>
                                    </p:animMotion>
                                  </p:childTnLst>
                                </p:cTn>
                              </p:par>
                            </p:childTnLst>
                          </p:cTn>
                        </p:par>
                      </p:childTnLst>
                    </p:cTn>
                  </p:par>
                  <p:par>
                    <p:cTn id="15" fill="hold">
                      <p:stCondLst>
                        <p:cond delay="indefinite"/>
                      </p:stCondLst>
                      <p:childTnLst>
                        <p:par>
                          <p:cTn id="16" fill="hold">
                            <p:stCondLst>
                              <p:cond delay="0"/>
                            </p:stCondLst>
                            <p:childTnLst>
                              <p:par>
                                <p:cTn id="17" presetID="42" presetClass="path" presetSubtype="0" accel="50000" decel="50000" fill="hold" grpId="0" nodeType="clickEffect">
                                  <p:stCondLst>
                                    <p:cond delay="0"/>
                                  </p:stCondLst>
                                  <p:childTnLst>
                                    <p:animMotion origin="layout" path="M -4.16667E-7 -4.81481E-6 L -0.2918 0.5088 " pathEditMode="relative" rAng="0" ptsTypes="AA">
                                      <p:cBhvr>
                                        <p:cTn id="18" dur="2000" fill="hold"/>
                                        <p:tgtEl>
                                          <p:spTgt spid="12298"/>
                                        </p:tgtEl>
                                        <p:attrNameLst>
                                          <p:attrName>ppt_x</p:attrName>
                                          <p:attrName>ppt_y</p:attrName>
                                        </p:attrNameLst>
                                      </p:cBhvr>
                                      <p:rCtr x="-14596" y="25440"/>
                                    </p:animMotion>
                                  </p:childTnLst>
                                </p:cTn>
                              </p:par>
                            </p:childTnLst>
                          </p:cTn>
                        </p:par>
                      </p:childTnLst>
                    </p:cTn>
                  </p:par>
                  <p:par>
                    <p:cTn id="19" fill="hold">
                      <p:stCondLst>
                        <p:cond delay="indefinite"/>
                      </p:stCondLst>
                      <p:childTnLst>
                        <p:par>
                          <p:cTn id="20" fill="hold">
                            <p:stCondLst>
                              <p:cond delay="0"/>
                            </p:stCondLst>
                            <p:childTnLst>
                              <p:par>
                                <p:cTn id="21" presetID="42" presetClass="path" presetSubtype="0" accel="50000" decel="50000" fill="hold" grpId="0" nodeType="clickEffect">
                                  <p:stCondLst>
                                    <p:cond delay="0"/>
                                  </p:stCondLst>
                                  <p:childTnLst>
                                    <p:animMotion origin="layout" path="M -2.5E-6 3.7037E-7 L 0.00586 0.61042 " pathEditMode="relative" rAng="0" ptsTypes="AA">
                                      <p:cBhvr>
                                        <p:cTn id="22" dur="2000" fill="hold"/>
                                        <p:tgtEl>
                                          <p:spTgt spid="12299"/>
                                        </p:tgtEl>
                                        <p:attrNameLst>
                                          <p:attrName>ppt_x</p:attrName>
                                          <p:attrName>ppt_y</p:attrName>
                                        </p:attrNameLst>
                                      </p:cBhvr>
                                      <p:rCtr x="286" y="3050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5" grpId="0"/>
      <p:bldP spid="12296" grpId="0"/>
      <p:bldP spid="12297" grpId="0"/>
      <p:bldP spid="12298" grpId="0"/>
      <p:bldP spid="1229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17513" y="436563"/>
            <a:ext cx="11363325" cy="646112"/>
          </a:xfrm>
          <a:prstGeom prst="rect">
            <a:avLst/>
          </a:prstGeom>
          <a:solidFill>
            <a:schemeClr val="bg1"/>
          </a:solidFill>
          <a:ln>
            <a:noFill/>
          </a:ln>
          <a:effectLst>
            <a:outerShdw blurRad="50800" dist="38100" dir="5400000" algn="t" rotWithShape="0">
              <a:prstClr val="black">
                <a:alpha val="40000"/>
              </a:prstClr>
            </a:outerShdw>
          </a:effectLst>
        </p:spPr>
        <p:txBody>
          <a:bodyPr>
            <a:spAutoFit/>
          </a:bodyPr>
          <a:lstStyle/>
          <a:p>
            <a:pPr fontAlgn="auto">
              <a:spcBef>
                <a:spcPts val="0"/>
              </a:spcBef>
              <a:spcAft>
                <a:spcPts val="0"/>
              </a:spcAft>
              <a:defRPr/>
            </a:pPr>
            <a:r>
              <a:rPr lang="en-US" sz="3600" b="1" i="1" dirty="0">
                <a:solidFill>
                  <a:srgbClr val="0070C0"/>
                </a:solidFill>
                <a:latin typeface="+mn-lt"/>
                <a:cs typeface="+mn-cs"/>
              </a:rPr>
              <a:t>Listen and repeat. </a:t>
            </a:r>
            <a:r>
              <a:rPr lang="en-US" sz="2400" b="1" i="1" dirty="0">
                <a:solidFill>
                  <a:srgbClr val="0070C0"/>
                </a:solidFill>
                <a:latin typeface="+mn-lt"/>
                <a:cs typeface="+mn-cs"/>
              </a:rPr>
              <a:t>Click each phrase to hear the sound.</a:t>
            </a:r>
            <a:r>
              <a:rPr lang="en-US" sz="3600" b="1" i="1" dirty="0">
                <a:solidFill>
                  <a:srgbClr val="0070C0"/>
                </a:solidFill>
                <a:latin typeface="+mn-lt"/>
                <a:cs typeface="+mn-cs"/>
              </a:rPr>
              <a:t> </a:t>
            </a:r>
          </a:p>
        </p:txBody>
      </p:sp>
      <p:sp>
        <p:nvSpPr>
          <p:cNvPr id="9" name="TextBox 8"/>
          <p:cNvSpPr txBox="1"/>
          <p:nvPr/>
        </p:nvSpPr>
        <p:spPr>
          <a:xfrm>
            <a:off x="450850" y="4448175"/>
            <a:ext cx="11349038" cy="579438"/>
          </a:xfrm>
          <a:prstGeom prst="rect">
            <a:avLst/>
          </a:prstGeom>
          <a:solidFill>
            <a:schemeClr val="bg1"/>
          </a:solidFill>
          <a:effectLst>
            <a:outerShdw blurRad="50800" dist="38100" dir="5400000" algn="t" rotWithShape="0">
              <a:prstClr val="black">
                <a:alpha val="40000"/>
              </a:prstClr>
            </a:outerShdw>
          </a:effectLst>
        </p:spPr>
        <p:txBody>
          <a:bodyPr>
            <a:spAutoFit/>
          </a:bodyPr>
          <a:lstStyle/>
          <a:p>
            <a:r>
              <a:rPr lang="en-US" sz="3200" i="1">
                <a:solidFill>
                  <a:srgbClr val="0070C0"/>
                </a:solidFill>
                <a:latin typeface="Calibri (body)"/>
              </a:rPr>
              <a:t>ferry </a:t>
            </a:r>
            <a:r>
              <a:rPr lang="en-US" sz="1600" b="1">
                <a:latin typeface="Calibri" pitchFamily="34" charset="0"/>
              </a:rPr>
              <a:t> </a:t>
            </a:r>
            <a:r>
              <a:rPr lang="en-US" sz="3200">
                <a:latin typeface="Calibri" pitchFamily="34" charset="0"/>
              </a:rPr>
              <a:t>(n) </a:t>
            </a:r>
            <a:r>
              <a:rPr lang="en-US" sz="3200">
                <a:solidFill>
                  <a:srgbClr val="FF0000"/>
                </a:solidFill>
                <a:latin typeface="Calibri" pitchFamily="34" charset="0"/>
              </a:rPr>
              <a:t>/ˈferi</a:t>
            </a:r>
            <a:r>
              <a:rPr lang="en-US" sz="3200">
                <a:latin typeface="Calibri" pitchFamily="34" charset="0"/>
              </a:rPr>
              <a:t> </a:t>
            </a:r>
            <a:r>
              <a:rPr lang="en-US" sz="3200">
                <a:solidFill>
                  <a:srgbClr val="FF0000"/>
                </a:solidFill>
                <a:latin typeface="Calibri" pitchFamily="34" charset="0"/>
              </a:rPr>
              <a:t>/ </a:t>
            </a:r>
            <a:r>
              <a:rPr lang="en-US" sz="3200">
                <a:latin typeface="Calibri" pitchFamily="34" charset="0"/>
              </a:rPr>
              <a:t>phà</a:t>
            </a:r>
          </a:p>
        </p:txBody>
      </p:sp>
      <p:sp>
        <p:nvSpPr>
          <p:cNvPr id="10" name="TextBox 9"/>
          <p:cNvSpPr txBox="1"/>
          <p:nvPr/>
        </p:nvSpPr>
        <p:spPr>
          <a:xfrm>
            <a:off x="444500" y="3787775"/>
            <a:ext cx="11371263" cy="579438"/>
          </a:xfrm>
          <a:prstGeom prst="rect">
            <a:avLst/>
          </a:prstGeom>
          <a:solidFill>
            <a:schemeClr val="bg1"/>
          </a:solidFill>
          <a:effectLst>
            <a:outerShdw blurRad="50800" dist="38100" dir="5400000" algn="t" rotWithShape="0">
              <a:prstClr val="black">
                <a:alpha val="40000"/>
              </a:prstClr>
            </a:outerShdw>
          </a:effectLst>
        </p:spPr>
        <p:txBody>
          <a:bodyPr>
            <a:spAutoFit/>
          </a:bodyPr>
          <a:lstStyle/>
          <a:p>
            <a:r>
              <a:rPr lang="en-US" sz="3200" i="1">
                <a:solidFill>
                  <a:srgbClr val="0070C0"/>
                </a:solidFill>
                <a:latin typeface="Calibri (body)"/>
              </a:rPr>
              <a:t>jog</a:t>
            </a:r>
            <a:r>
              <a:rPr lang="en-US" sz="1600" b="1">
                <a:latin typeface="Calibri" pitchFamily="34" charset="0"/>
              </a:rPr>
              <a:t> </a:t>
            </a:r>
            <a:r>
              <a:rPr lang="en-US" sz="3200">
                <a:latin typeface="Calibri" pitchFamily="34" charset="0"/>
              </a:rPr>
              <a:t>(n) </a:t>
            </a:r>
            <a:r>
              <a:rPr lang="en-US" sz="3200">
                <a:solidFill>
                  <a:srgbClr val="FF0000"/>
                </a:solidFill>
                <a:latin typeface="Calibri" pitchFamily="34" charset="0"/>
              </a:rPr>
              <a:t>/dʒɒɡ/ </a:t>
            </a:r>
            <a:r>
              <a:rPr lang="en-US" sz="3200">
                <a:latin typeface="Calibri" pitchFamily="34" charset="0"/>
              </a:rPr>
              <a:t>chạy bộ</a:t>
            </a:r>
          </a:p>
        </p:txBody>
      </p:sp>
      <p:sp>
        <p:nvSpPr>
          <p:cNvPr id="11" name="TextBox 10"/>
          <p:cNvSpPr txBox="1"/>
          <p:nvPr/>
        </p:nvSpPr>
        <p:spPr>
          <a:xfrm>
            <a:off x="444500" y="3127375"/>
            <a:ext cx="11371263" cy="579438"/>
          </a:xfrm>
          <a:prstGeom prst="rect">
            <a:avLst/>
          </a:prstGeom>
          <a:solidFill>
            <a:schemeClr val="bg1"/>
          </a:solidFill>
          <a:effectLst>
            <a:outerShdw blurRad="50800" dist="38100" dir="5400000" algn="t" rotWithShape="0">
              <a:prstClr val="black">
                <a:alpha val="40000"/>
              </a:prstClr>
            </a:outerShdw>
          </a:effectLst>
        </p:spPr>
        <p:txBody>
          <a:bodyPr>
            <a:spAutoFit/>
          </a:bodyPr>
          <a:lstStyle/>
          <a:p>
            <a:r>
              <a:rPr lang="en-US" sz="3200" i="1">
                <a:solidFill>
                  <a:srgbClr val="0070C0"/>
                </a:solidFill>
                <a:latin typeface="Calibri (body)"/>
              </a:rPr>
              <a:t>historic</a:t>
            </a:r>
            <a:r>
              <a:rPr lang="vi-VN" sz="3200" i="1">
                <a:solidFill>
                  <a:srgbClr val="0070C0"/>
                </a:solidFill>
                <a:latin typeface="Calibri (body)"/>
              </a:rPr>
              <a:t> </a:t>
            </a:r>
            <a:r>
              <a:rPr lang="vi-VN" sz="3200">
                <a:latin typeface="Calibri" pitchFamily="34" charset="0"/>
              </a:rPr>
              <a:t>(</a:t>
            </a:r>
            <a:r>
              <a:rPr lang="en-US" sz="3200">
                <a:latin typeface="Calibri" pitchFamily="34" charset="0"/>
              </a:rPr>
              <a:t>adj</a:t>
            </a:r>
            <a:r>
              <a:rPr lang="vi-VN" sz="3200">
                <a:latin typeface="Calibri" pitchFamily="34" charset="0"/>
              </a:rPr>
              <a:t>) </a:t>
            </a:r>
            <a:r>
              <a:rPr lang="vi-VN" sz="3200">
                <a:solidFill>
                  <a:srgbClr val="FF0000"/>
                </a:solidFill>
                <a:latin typeface="Calibri" pitchFamily="34" charset="0"/>
              </a:rPr>
              <a:t>/</a:t>
            </a:r>
            <a:r>
              <a:rPr lang="en-US" sz="3200">
                <a:solidFill>
                  <a:srgbClr val="FF0000"/>
                </a:solidFill>
                <a:latin typeface="Calibri" pitchFamily="34" charset="0"/>
              </a:rPr>
              <a:t>hɪˈstɒrɪk</a:t>
            </a:r>
            <a:r>
              <a:rPr lang="en-US" sz="3200">
                <a:latin typeface="Calibri" pitchFamily="34" charset="0"/>
              </a:rPr>
              <a:t> </a:t>
            </a:r>
            <a:r>
              <a:rPr lang="vi-VN" sz="3200">
                <a:solidFill>
                  <a:srgbClr val="FF0000"/>
                </a:solidFill>
                <a:latin typeface="Calibri" pitchFamily="34" charset="0"/>
              </a:rPr>
              <a:t>/ </a:t>
            </a:r>
            <a:r>
              <a:rPr lang="en-US" sz="3200">
                <a:latin typeface="Calibri" pitchFamily="34" charset="0"/>
              </a:rPr>
              <a:t>mang tính lịch sử</a:t>
            </a:r>
          </a:p>
        </p:txBody>
      </p:sp>
      <p:sp>
        <p:nvSpPr>
          <p:cNvPr id="12" name="TextBox 11"/>
          <p:cNvSpPr txBox="1"/>
          <p:nvPr/>
        </p:nvSpPr>
        <p:spPr>
          <a:xfrm>
            <a:off x="428625" y="2446338"/>
            <a:ext cx="11371263" cy="579437"/>
          </a:xfrm>
          <a:prstGeom prst="rect">
            <a:avLst/>
          </a:prstGeom>
          <a:solidFill>
            <a:schemeClr val="bg1"/>
          </a:solidFill>
          <a:effectLst>
            <a:outerShdw blurRad="50800" dist="38100" dir="5400000" algn="t" rotWithShape="0">
              <a:prstClr val="black">
                <a:alpha val="40000"/>
              </a:prstClr>
            </a:outerShdw>
          </a:effectLst>
        </p:spPr>
        <p:txBody>
          <a:bodyPr>
            <a:spAutoFit/>
          </a:bodyPr>
          <a:lstStyle/>
          <a:p>
            <a:r>
              <a:rPr lang="en-US" sz="3200" i="1">
                <a:solidFill>
                  <a:srgbClr val="0070C0"/>
                </a:solidFill>
                <a:latin typeface="Calibri (body)"/>
              </a:rPr>
              <a:t>flight</a:t>
            </a:r>
            <a:r>
              <a:rPr lang="vi-VN" sz="3200" i="1">
                <a:solidFill>
                  <a:srgbClr val="0070C0"/>
                </a:solidFill>
                <a:latin typeface="Calibri (body)"/>
              </a:rPr>
              <a:t> </a:t>
            </a:r>
            <a:r>
              <a:rPr lang="vi-VN" sz="3200">
                <a:latin typeface="Calibri" pitchFamily="34" charset="0"/>
              </a:rPr>
              <a:t>(n) </a:t>
            </a:r>
            <a:r>
              <a:rPr lang="vi-VN" sz="3200">
                <a:solidFill>
                  <a:srgbClr val="FF0000"/>
                </a:solidFill>
                <a:latin typeface="Calibri" pitchFamily="34" charset="0"/>
              </a:rPr>
              <a:t>/</a:t>
            </a:r>
            <a:r>
              <a:rPr lang="en-US" sz="3200">
                <a:solidFill>
                  <a:srgbClr val="FF0000"/>
                </a:solidFill>
                <a:latin typeface="Calibri" pitchFamily="34" charset="0"/>
              </a:rPr>
              <a:t>flaɪt</a:t>
            </a:r>
            <a:r>
              <a:rPr lang="en-US" sz="3200">
                <a:latin typeface="Calibri" pitchFamily="34" charset="0"/>
              </a:rPr>
              <a:t> </a:t>
            </a:r>
            <a:r>
              <a:rPr lang="vi-VN" sz="3200">
                <a:solidFill>
                  <a:srgbClr val="FF0000"/>
                </a:solidFill>
                <a:latin typeface="Calibri" pitchFamily="34" charset="0"/>
              </a:rPr>
              <a:t>/ </a:t>
            </a:r>
            <a:r>
              <a:rPr lang="en-US" sz="3200">
                <a:latin typeface="Calibri" pitchFamily="34" charset="0"/>
              </a:rPr>
              <a:t>chuyến bay </a:t>
            </a:r>
          </a:p>
        </p:txBody>
      </p:sp>
      <p:sp>
        <p:nvSpPr>
          <p:cNvPr id="13" name="TextBox 12"/>
          <p:cNvSpPr txBox="1"/>
          <p:nvPr/>
        </p:nvSpPr>
        <p:spPr>
          <a:xfrm>
            <a:off x="439738" y="1806575"/>
            <a:ext cx="11371262" cy="579438"/>
          </a:xfrm>
          <a:prstGeom prst="rect">
            <a:avLst/>
          </a:prstGeom>
          <a:solidFill>
            <a:schemeClr val="bg1"/>
          </a:solidFill>
          <a:effectLst>
            <a:outerShdw blurRad="50800" dist="38100" dir="5400000" algn="t" rotWithShape="0">
              <a:prstClr val="black">
                <a:alpha val="40000"/>
              </a:prstClr>
            </a:outerShdw>
          </a:effectLst>
        </p:spPr>
        <p:txBody>
          <a:bodyPr>
            <a:spAutoFit/>
          </a:bodyPr>
          <a:lstStyle/>
          <a:p>
            <a:r>
              <a:rPr lang="en-US" sz="3200" i="1">
                <a:solidFill>
                  <a:srgbClr val="0070C0"/>
                </a:solidFill>
                <a:latin typeface="Calibri (body)"/>
              </a:rPr>
              <a:t>stadium</a:t>
            </a:r>
            <a:r>
              <a:rPr lang="vi-VN" sz="3200" i="1">
                <a:solidFill>
                  <a:srgbClr val="0070C0"/>
                </a:solidFill>
                <a:latin typeface="Calibri (body)"/>
              </a:rPr>
              <a:t> </a:t>
            </a:r>
            <a:r>
              <a:rPr lang="vi-VN" sz="3200">
                <a:latin typeface="Calibri" pitchFamily="34" charset="0"/>
              </a:rPr>
              <a:t>(</a:t>
            </a:r>
            <a:r>
              <a:rPr lang="en-US" sz="3200">
                <a:latin typeface="Calibri" pitchFamily="34" charset="0"/>
              </a:rPr>
              <a:t>n</a:t>
            </a:r>
            <a:r>
              <a:rPr lang="vi-VN" sz="3200">
                <a:latin typeface="Calibri" pitchFamily="34" charset="0"/>
              </a:rPr>
              <a:t>) </a:t>
            </a:r>
            <a:r>
              <a:rPr lang="vi-VN" sz="3200">
                <a:solidFill>
                  <a:srgbClr val="FF0000"/>
                </a:solidFill>
                <a:latin typeface="Calibri" pitchFamily="34" charset="0"/>
              </a:rPr>
              <a:t>/</a:t>
            </a:r>
            <a:r>
              <a:rPr lang="en-US" sz="3200">
                <a:solidFill>
                  <a:srgbClr val="FF0000"/>
                </a:solidFill>
                <a:latin typeface="Calibri" pitchFamily="34" charset="0"/>
              </a:rPr>
              <a:t>ˈsteɪdiəm</a:t>
            </a:r>
            <a:r>
              <a:rPr lang="vi-VN" sz="3200">
                <a:solidFill>
                  <a:srgbClr val="FF0000"/>
                </a:solidFill>
                <a:latin typeface="Calibri" pitchFamily="34" charset="0"/>
              </a:rPr>
              <a:t>/ </a:t>
            </a:r>
            <a:r>
              <a:rPr lang="en-US" sz="3200">
                <a:latin typeface="Calibri" pitchFamily="34" charset="0"/>
              </a:rPr>
              <a:t>sân vận động</a:t>
            </a:r>
          </a:p>
        </p:txBody>
      </p:sp>
      <p:sp>
        <p:nvSpPr>
          <p:cNvPr id="14" name="TextBox 13"/>
          <p:cNvSpPr txBox="1"/>
          <p:nvPr/>
        </p:nvSpPr>
        <p:spPr>
          <a:xfrm>
            <a:off x="430213" y="1127125"/>
            <a:ext cx="11363325" cy="579438"/>
          </a:xfrm>
          <a:prstGeom prst="rect">
            <a:avLst/>
          </a:prstGeom>
          <a:solidFill>
            <a:schemeClr val="bg1"/>
          </a:solidFill>
          <a:effectLst>
            <a:outerShdw blurRad="50800" dist="38100" dir="5400000" algn="t" rotWithShape="0">
              <a:prstClr val="black">
                <a:alpha val="40000"/>
              </a:prstClr>
            </a:outerShdw>
          </a:effectLst>
        </p:spPr>
        <p:txBody>
          <a:bodyPr>
            <a:spAutoFit/>
          </a:bodyPr>
          <a:lstStyle/>
          <a:p>
            <a:r>
              <a:rPr lang="en-US" sz="3200" i="1" dirty="0">
                <a:solidFill>
                  <a:srgbClr val="0070C0"/>
                </a:solidFill>
                <a:latin typeface="Calibri (body)"/>
              </a:rPr>
              <a:t>tour guide </a:t>
            </a:r>
            <a:r>
              <a:rPr lang="vi-VN" sz="1600" b="1" dirty="0"/>
              <a:t> </a:t>
            </a:r>
            <a:r>
              <a:rPr lang="vi-VN" sz="3200" dirty="0">
                <a:latin typeface="Calibri" pitchFamily="34" charset="0"/>
              </a:rPr>
              <a:t>(</a:t>
            </a:r>
            <a:r>
              <a:rPr lang="en-US" sz="3200" dirty="0">
                <a:latin typeface="Calibri" pitchFamily="34" charset="0"/>
              </a:rPr>
              <a:t>n</a:t>
            </a:r>
            <a:r>
              <a:rPr lang="vi-VN" sz="3200" dirty="0">
                <a:latin typeface="Calibri" pitchFamily="34" charset="0"/>
              </a:rPr>
              <a:t>) </a:t>
            </a:r>
            <a:r>
              <a:rPr lang="vi-VN" sz="3200" dirty="0">
                <a:solidFill>
                  <a:srgbClr val="FF0000"/>
                </a:solidFill>
                <a:latin typeface="Calibri" pitchFamily="34" charset="0"/>
              </a:rPr>
              <a:t>/</a:t>
            </a:r>
            <a:r>
              <a:rPr lang="en-US" sz="3200" dirty="0" err="1">
                <a:solidFill>
                  <a:srgbClr val="FF0000"/>
                </a:solidFill>
                <a:latin typeface="Calibri" pitchFamily="34" charset="0"/>
              </a:rPr>
              <a:t>tʊər</a:t>
            </a:r>
            <a:r>
              <a:rPr lang="en-US" sz="3200" dirty="0">
                <a:solidFill>
                  <a:srgbClr val="FF0000"/>
                </a:solidFill>
                <a:latin typeface="Calibri" pitchFamily="34" charset="0"/>
              </a:rPr>
              <a:t> </a:t>
            </a:r>
            <a:r>
              <a:rPr lang="en-US" sz="3200" dirty="0" err="1">
                <a:solidFill>
                  <a:srgbClr val="FF0000"/>
                </a:solidFill>
                <a:latin typeface="Calibri" pitchFamily="34" charset="0"/>
              </a:rPr>
              <a:t>ɡaɪd</a:t>
            </a:r>
            <a:r>
              <a:rPr lang="vi-VN" sz="3200" dirty="0">
                <a:solidFill>
                  <a:srgbClr val="FF0000"/>
                </a:solidFill>
                <a:latin typeface="Calibri" pitchFamily="34" charset="0"/>
              </a:rPr>
              <a:t>/ </a:t>
            </a:r>
            <a:r>
              <a:rPr lang="en-US" sz="3200" dirty="0" err="1">
                <a:latin typeface="Calibri" pitchFamily="34" charset="0"/>
              </a:rPr>
              <a:t>hướng</a:t>
            </a:r>
            <a:r>
              <a:rPr lang="en-US" sz="3200" dirty="0">
                <a:latin typeface="Calibri" pitchFamily="34" charset="0"/>
              </a:rPr>
              <a:t> </a:t>
            </a:r>
            <a:r>
              <a:rPr lang="en-US" sz="3200" dirty="0" err="1">
                <a:latin typeface="Calibri" pitchFamily="34" charset="0"/>
              </a:rPr>
              <a:t>dẫn</a:t>
            </a:r>
            <a:r>
              <a:rPr lang="en-US" sz="3200" dirty="0">
                <a:latin typeface="Calibri" pitchFamily="34" charset="0"/>
              </a:rPr>
              <a:t> </a:t>
            </a:r>
            <a:r>
              <a:rPr lang="en-US" sz="3200" dirty="0" err="1">
                <a:latin typeface="Calibri" pitchFamily="34" charset="0"/>
              </a:rPr>
              <a:t>viên</a:t>
            </a:r>
            <a:r>
              <a:rPr lang="en-US" sz="3200" dirty="0">
                <a:latin typeface="Calibri" pitchFamily="34" charset="0"/>
              </a:rPr>
              <a:t> du </a:t>
            </a:r>
            <a:r>
              <a:rPr lang="en-US" sz="3200" dirty="0" err="1">
                <a:latin typeface="Calibri" pitchFamily="34" charset="0"/>
              </a:rPr>
              <a:t>lịch</a:t>
            </a:r>
            <a:endParaRPr lang="en-US" sz="3200" dirty="0">
              <a:latin typeface="Calibri" pitchFamily="34" charset="0"/>
            </a:endParaRPr>
          </a:p>
        </p:txBody>
      </p:sp>
      <p:sp>
        <p:nvSpPr>
          <p:cNvPr id="26" name="Rectangle 25"/>
          <p:cNvSpPr/>
          <p:nvPr/>
        </p:nvSpPr>
        <p:spPr>
          <a:xfrm>
            <a:off x="11231563" y="434975"/>
            <a:ext cx="655637" cy="9667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7" name="Rectangle 26"/>
          <p:cNvSpPr/>
          <p:nvPr/>
        </p:nvSpPr>
        <p:spPr>
          <a:xfrm>
            <a:off x="11491913" y="352425"/>
            <a:ext cx="655637" cy="8969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3" name="Shape">
            <a:hlinkClick r:id="" action="ppaction://media"/>
          </p:cNvPr>
          <p:cNvPicPr>
            <a:picLocks noRot="1" noChangeAspect="1"/>
          </p:cNvPicPr>
          <p:nvPr>
            <a:audioFile r:link="rId1"/>
          </p:nvPr>
        </p:nvPicPr>
        <p:blipFill>
          <a:blip r:embed="rId16"/>
          <a:srcRect/>
          <a:stretch>
            <a:fillRect/>
          </a:stretch>
        </p:blipFill>
        <p:spPr bwMode="auto">
          <a:xfrm>
            <a:off x="11598275" y="431800"/>
            <a:ext cx="487363" cy="487363"/>
          </a:xfrm>
          <a:prstGeom prst="rect">
            <a:avLst/>
          </a:prstGeom>
          <a:noFill/>
          <a:ln w="9525">
            <a:noFill/>
            <a:miter lim="800000"/>
            <a:headEnd/>
            <a:tailEnd/>
          </a:ln>
        </p:spPr>
      </p:pic>
      <p:pic>
        <p:nvPicPr>
          <p:cNvPr id="4" name="Shape">
            <a:hlinkClick r:id="" action="ppaction://media"/>
          </p:cNvPr>
          <p:cNvPicPr>
            <a:picLocks noRot="1" noChangeAspect="1"/>
          </p:cNvPicPr>
          <p:nvPr>
            <a:audioFile r:link="rId1"/>
          </p:nvPr>
        </p:nvPicPr>
        <p:blipFill>
          <a:blip r:embed="rId16"/>
          <a:srcRect/>
          <a:stretch>
            <a:fillRect/>
          </a:stretch>
        </p:blipFill>
        <p:spPr bwMode="auto">
          <a:xfrm>
            <a:off x="11598275" y="477838"/>
            <a:ext cx="487363" cy="487362"/>
          </a:xfrm>
          <a:prstGeom prst="rect">
            <a:avLst/>
          </a:prstGeom>
          <a:noFill/>
          <a:ln w="9525">
            <a:noFill/>
            <a:miter lim="800000"/>
            <a:headEnd/>
            <a:tailEnd/>
          </a:ln>
        </p:spPr>
      </p:pic>
      <p:pic>
        <p:nvPicPr>
          <p:cNvPr id="5" name="Shape">
            <a:hlinkClick r:id="" action="ppaction://media"/>
          </p:cNvPr>
          <p:cNvPicPr>
            <a:picLocks noRot="1" noChangeAspect="1"/>
          </p:cNvPicPr>
          <p:nvPr>
            <a:audioFile r:link="rId1"/>
          </p:nvPr>
        </p:nvPicPr>
        <p:blipFill>
          <a:blip r:embed="rId16"/>
          <a:srcRect/>
          <a:stretch>
            <a:fillRect/>
          </a:stretch>
        </p:blipFill>
        <p:spPr bwMode="auto">
          <a:xfrm>
            <a:off x="11622088" y="449263"/>
            <a:ext cx="487362" cy="487362"/>
          </a:xfrm>
          <a:prstGeom prst="rect">
            <a:avLst/>
          </a:prstGeom>
          <a:noFill/>
          <a:ln w="9525">
            <a:noFill/>
            <a:miter lim="800000"/>
            <a:headEnd/>
            <a:tailEnd/>
          </a:ln>
        </p:spPr>
      </p:pic>
      <p:pic>
        <p:nvPicPr>
          <p:cNvPr id="6" name="Shape">
            <a:hlinkClick r:id="" action="ppaction://media"/>
          </p:cNvPr>
          <p:cNvPicPr>
            <a:picLocks noRot="1" noChangeAspect="1"/>
          </p:cNvPicPr>
          <p:nvPr>
            <a:audioFile r:link="rId1"/>
          </p:nvPr>
        </p:nvPicPr>
        <p:blipFill>
          <a:blip r:embed="rId16"/>
          <a:srcRect/>
          <a:stretch>
            <a:fillRect/>
          </a:stretch>
        </p:blipFill>
        <p:spPr bwMode="auto">
          <a:xfrm>
            <a:off x="11580813" y="500063"/>
            <a:ext cx="487362" cy="487362"/>
          </a:xfrm>
          <a:prstGeom prst="rect">
            <a:avLst/>
          </a:prstGeom>
          <a:noFill/>
          <a:ln w="9525">
            <a:noFill/>
            <a:miter lim="800000"/>
            <a:headEnd/>
            <a:tailEnd/>
          </a:ln>
        </p:spPr>
      </p:pic>
      <p:pic>
        <p:nvPicPr>
          <p:cNvPr id="7" name="Shape">
            <a:hlinkClick r:id="" action="ppaction://media"/>
          </p:cNvPr>
          <p:cNvPicPr>
            <a:picLocks noRot="1" noChangeAspect="1"/>
          </p:cNvPicPr>
          <p:nvPr>
            <a:audioFile r:link="rId1"/>
          </p:nvPr>
        </p:nvPicPr>
        <p:blipFill>
          <a:blip r:embed="rId16"/>
          <a:srcRect/>
          <a:stretch>
            <a:fillRect/>
          </a:stretch>
        </p:blipFill>
        <p:spPr bwMode="auto">
          <a:xfrm>
            <a:off x="11553825" y="477838"/>
            <a:ext cx="487363" cy="487362"/>
          </a:xfrm>
          <a:prstGeom prst="rect">
            <a:avLst/>
          </a:prstGeom>
          <a:noFill/>
          <a:ln w="9525">
            <a:noFill/>
            <a:miter lim="800000"/>
            <a:headEnd/>
            <a:tailEnd/>
          </a:ln>
        </p:spPr>
      </p:pic>
      <p:pic>
        <p:nvPicPr>
          <p:cNvPr id="8" name="Shape">
            <a:hlinkClick r:id="" action="ppaction://media"/>
          </p:cNvPr>
          <p:cNvPicPr>
            <a:picLocks noRot="1" noChangeAspect="1"/>
          </p:cNvPicPr>
          <p:nvPr>
            <a:audioFile r:link="rId1"/>
          </p:nvPr>
        </p:nvPicPr>
        <p:blipFill>
          <a:blip r:embed="rId16"/>
          <a:srcRect/>
          <a:stretch>
            <a:fillRect/>
          </a:stretch>
        </p:blipFill>
        <p:spPr bwMode="auto">
          <a:xfrm>
            <a:off x="11545888" y="500063"/>
            <a:ext cx="487362" cy="487362"/>
          </a:xfrm>
          <a:prstGeom prst="rect">
            <a:avLst/>
          </a:prstGeom>
          <a:noFill/>
          <a:ln w="9525">
            <a:noFill/>
            <a:miter lim="800000"/>
            <a:headEnd/>
            <a:tailEnd/>
          </a:ln>
        </p:spPr>
      </p:pic>
      <p:pic>
        <p:nvPicPr>
          <p:cNvPr id="15" name="Shape">
            <a:hlinkClick r:id="" action="ppaction://media"/>
          </p:cNvPr>
          <p:cNvPicPr>
            <a:picLocks noRot="1" noChangeAspect="1"/>
          </p:cNvPicPr>
          <p:nvPr>
            <a:audioFile r:link="rId1"/>
          </p:nvPr>
        </p:nvPicPr>
        <p:blipFill>
          <a:blip r:embed="rId16"/>
          <a:srcRect/>
          <a:stretch>
            <a:fillRect/>
          </a:stretch>
        </p:blipFill>
        <p:spPr bwMode="auto">
          <a:xfrm>
            <a:off x="11571288" y="544513"/>
            <a:ext cx="487362" cy="487362"/>
          </a:xfrm>
          <a:prstGeom prst="rect">
            <a:avLst/>
          </a:prstGeom>
          <a:noFill/>
          <a:ln w="9525">
            <a:noFill/>
            <a:miter lim="800000"/>
            <a:headEnd/>
            <a:tailEnd/>
          </a:ln>
        </p:spPr>
      </p:pic>
      <p:pic>
        <p:nvPicPr>
          <p:cNvPr id="28" name="Shape">
            <a:hlinkClick r:id="" action="ppaction://media"/>
          </p:cNvPr>
          <p:cNvPicPr>
            <a:picLocks noRot="1" noChangeAspect="1"/>
          </p:cNvPicPr>
          <p:nvPr>
            <a:audioFile r:link="rId1"/>
          </p:nvPr>
        </p:nvPicPr>
        <p:blipFill>
          <a:blip r:embed="rId16"/>
          <a:srcRect/>
          <a:stretch>
            <a:fillRect/>
          </a:stretch>
        </p:blipFill>
        <p:spPr bwMode="auto">
          <a:xfrm>
            <a:off x="11536363" y="522288"/>
            <a:ext cx="487362" cy="487362"/>
          </a:xfrm>
          <a:prstGeom prst="rect">
            <a:avLst/>
          </a:prstGeom>
          <a:noFill/>
          <a:ln w="9525">
            <a:noFill/>
            <a:miter lim="800000"/>
            <a:headEnd/>
            <a:tailEnd/>
          </a:ln>
        </p:spPr>
      </p:pic>
      <p:pic>
        <p:nvPicPr>
          <p:cNvPr id="30" name="Shape">
            <a:hlinkClick r:id="" action="ppaction://media"/>
          </p:cNvPr>
          <p:cNvPicPr>
            <a:picLocks noRot="1" noChangeAspect="1"/>
          </p:cNvPicPr>
          <p:nvPr>
            <a:audioFile r:link="rId1"/>
          </p:nvPr>
        </p:nvPicPr>
        <p:blipFill>
          <a:blip r:embed="rId16"/>
          <a:srcRect/>
          <a:stretch>
            <a:fillRect/>
          </a:stretch>
        </p:blipFill>
        <p:spPr bwMode="auto">
          <a:xfrm>
            <a:off x="11598275" y="488950"/>
            <a:ext cx="487363" cy="487363"/>
          </a:xfrm>
          <a:prstGeom prst="rect">
            <a:avLst/>
          </a:prstGeom>
          <a:noFill/>
          <a:ln w="9525">
            <a:noFill/>
            <a:miter lim="800000"/>
            <a:headEnd/>
            <a:tailEnd/>
          </a:ln>
        </p:spPr>
      </p:pic>
      <p:sp>
        <p:nvSpPr>
          <p:cNvPr id="31" name="Rectangle 30"/>
          <p:cNvSpPr/>
          <p:nvPr/>
        </p:nvSpPr>
        <p:spPr>
          <a:xfrm>
            <a:off x="11380788" y="347663"/>
            <a:ext cx="798512" cy="80803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1" name="TextBox 20">
            <a:extLst>
              <a:ext uri="{FF2B5EF4-FFF2-40B4-BE49-F238E27FC236}">
                <a16:creationId xmlns:a16="http://schemas.microsoft.com/office/drawing/2014/main" id="{7F34F91E-9490-4D9C-87F4-1209CFA4B0FC}"/>
              </a:ext>
            </a:extLst>
          </p:cNvPr>
          <p:cNvSpPr txBox="1"/>
          <p:nvPr/>
        </p:nvSpPr>
        <p:spPr>
          <a:xfrm>
            <a:off x="0" y="-12879"/>
            <a:ext cx="12192000" cy="369332"/>
          </a:xfrm>
          <a:prstGeom prst="rect">
            <a:avLst/>
          </a:prstGeom>
          <a:solidFill>
            <a:srgbClr val="FF9933"/>
          </a:solidFill>
        </p:spPr>
        <p:txBody>
          <a:bodyPr wrap="square" rtlCol="0">
            <a:spAutoFit/>
          </a:bodyPr>
          <a:lstStyle/>
          <a:p>
            <a:r>
              <a:rPr lang="en-US" b="1" dirty="0">
                <a:solidFill>
                  <a:schemeClr val="bg1"/>
                </a:solidFill>
                <a:latin typeface="+mn-lt"/>
              </a:rPr>
              <a:t>   Unit 9                                                                                                                                                                                         Lesson 1.1</a:t>
            </a:r>
          </a:p>
        </p:txBody>
      </p:sp>
      <p:pic>
        <p:nvPicPr>
          <p:cNvPr id="16" name="ferry">
            <a:hlinkClick r:id="" action="ppaction://media"/>
            <a:extLst>
              <a:ext uri="{FF2B5EF4-FFF2-40B4-BE49-F238E27FC236}">
                <a16:creationId xmlns:a16="http://schemas.microsoft.com/office/drawing/2014/main" id="{5446CA57-2053-43D3-9164-EB01ECDEA9E3}"/>
              </a:ext>
            </a:extLst>
          </p:cNvPr>
          <p:cNvPicPr>
            <a:picLocks noChangeAspect="1"/>
          </p:cNvPicPr>
          <p:nvPr>
            <a:audioFile r:link="rId3"/>
            <p:extLst>
              <p:ext uri="{DAA4B4D4-6D71-4841-9C94-3DE7FCFB9230}">
                <p14:media xmlns:p14="http://schemas.microsoft.com/office/powerpoint/2010/main" r:embed="rId2"/>
              </p:ext>
            </p:extLst>
          </p:nvPr>
        </p:nvPicPr>
        <p:blipFill>
          <a:blip r:embed="rId16"/>
          <a:stretch>
            <a:fillRect/>
          </a:stretch>
        </p:blipFill>
        <p:spPr>
          <a:xfrm>
            <a:off x="8517228" y="5358371"/>
            <a:ext cx="609600" cy="609600"/>
          </a:xfrm>
          <a:prstGeom prst="rect">
            <a:avLst/>
          </a:prstGeom>
        </p:spPr>
      </p:pic>
      <p:pic>
        <p:nvPicPr>
          <p:cNvPr id="17" name="flight">
            <a:hlinkClick r:id="" action="ppaction://media"/>
            <a:extLst>
              <a:ext uri="{FF2B5EF4-FFF2-40B4-BE49-F238E27FC236}">
                <a16:creationId xmlns:a16="http://schemas.microsoft.com/office/drawing/2014/main" id="{858BC50D-52EA-43A6-8924-EBEAF672898C}"/>
              </a:ext>
            </a:extLst>
          </p:cNvPr>
          <p:cNvPicPr>
            <a:picLocks noChangeAspect="1"/>
          </p:cNvPicPr>
          <p:nvPr>
            <a:audioFile r:link="rId5"/>
            <p:extLst>
              <p:ext uri="{DAA4B4D4-6D71-4841-9C94-3DE7FCFB9230}">
                <p14:media xmlns:p14="http://schemas.microsoft.com/office/powerpoint/2010/main" r:embed="rId4"/>
              </p:ext>
            </p:extLst>
          </p:nvPr>
        </p:nvPicPr>
        <p:blipFill>
          <a:blip r:embed="rId16"/>
          <a:stretch>
            <a:fillRect/>
          </a:stretch>
        </p:blipFill>
        <p:spPr>
          <a:xfrm>
            <a:off x="9126828" y="5358371"/>
            <a:ext cx="609600" cy="609600"/>
          </a:xfrm>
          <a:prstGeom prst="rect">
            <a:avLst/>
          </a:prstGeom>
        </p:spPr>
      </p:pic>
      <p:pic>
        <p:nvPicPr>
          <p:cNvPr id="18" name="historic">
            <a:hlinkClick r:id="" action="ppaction://media"/>
            <a:extLst>
              <a:ext uri="{FF2B5EF4-FFF2-40B4-BE49-F238E27FC236}">
                <a16:creationId xmlns:a16="http://schemas.microsoft.com/office/drawing/2014/main" id="{5E95F58E-8783-4EE3-808C-1007A58DB9EA}"/>
              </a:ext>
            </a:extLst>
          </p:cNvPr>
          <p:cNvPicPr>
            <a:picLocks noChangeAspect="1"/>
          </p:cNvPicPr>
          <p:nvPr>
            <a:audioFile r:link="rId7"/>
            <p:extLst>
              <p:ext uri="{DAA4B4D4-6D71-4841-9C94-3DE7FCFB9230}">
                <p14:media xmlns:p14="http://schemas.microsoft.com/office/powerpoint/2010/main" r:embed="rId6"/>
              </p:ext>
            </p:extLst>
          </p:nvPr>
        </p:nvPicPr>
        <p:blipFill>
          <a:blip r:embed="rId16"/>
          <a:stretch>
            <a:fillRect/>
          </a:stretch>
        </p:blipFill>
        <p:spPr>
          <a:xfrm>
            <a:off x="7907628" y="5361591"/>
            <a:ext cx="609600" cy="609600"/>
          </a:xfrm>
          <a:prstGeom prst="rect">
            <a:avLst/>
          </a:prstGeom>
        </p:spPr>
      </p:pic>
      <p:pic>
        <p:nvPicPr>
          <p:cNvPr id="19" name="jog">
            <a:hlinkClick r:id="" action="ppaction://media"/>
            <a:extLst>
              <a:ext uri="{FF2B5EF4-FFF2-40B4-BE49-F238E27FC236}">
                <a16:creationId xmlns:a16="http://schemas.microsoft.com/office/drawing/2014/main" id="{D0140C30-C0B0-4B38-A0CA-E7A07C5A1A9D}"/>
              </a:ext>
            </a:extLst>
          </p:cNvPr>
          <p:cNvPicPr>
            <a:picLocks noChangeAspect="1"/>
          </p:cNvPicPr>
          <p:nvPr>
            <a:audioFile r:link="rId9"/>
            <p:extLst>
              <p:ext uri="{DAA4B4D4-6D71-4841-9C94-3DE7FCFB9230}">
                <p14:media xmlns:p14="http://schemas.microsoft.com/office/powerpoint/2010/main" r:embed="rId8"/>
              </p:ext>
            </p:extLst>
          </p:nvPr>
        </p:nvPicPr>
        <p:blipFill>
          <a:blip r:embed="rId16"/>
          <a:stretch>
            <a:fillRect/>
          </a:stretch>
        </p:blipFill>
        <p:spPr>
          <a:xfrm>
            <a:off x="7292438" y="5358371"/>
            <a:ext cx="609600" cy="609600"/>
          </a:xfrm>
          <a:prstGeom prst="rect">
            <a:avLst/>
          </a:prstGeom>
        </p:spPr>
      </p:pic>
      <p:pic>
        <p:nvPicPr>
          <p:cNvPr id="20" name="stadium">
            <a:hlinkClick r:id="" action="ppaction://media"/>
            <a:extLst>
              <a:ext uri="{FF2B5EF4-FFF2-40B4-BE49-F238E27FC236}">
                <a16:creationId xmlns:a16="http://schemas.microsoft.com/office/drawing/2014/main" id="{D09F737B-6C08-468B-B07C-36984DB009C3}"/>
              </a:ext>
            </a:extLst>
          </p:cNvPr>
          <p:cNvPicPr>
            <a:picLocks noChangeAspect="1"/>
          </p:cNvPicPr>
          <p:nvPr>
            <a:audioFile r:link="rId11"/>
            <p:extLst>
              <p:ext uri="{DAA4B4D4-6D71-4841-9C94-3DE7FCFB9230}">
                <p14:media xmlns:p14="http://schemas.microsoft.com/office/powerpoint/2010/main" r:embed="rId10"/>
              </p:ext>
            </p:extLst>
          </p:nvPr>
        </p:nvPicPr>
        <p:blipFill>
          <a:blip r:embed="rId16"/>
          <a:stretch>
            <a:fillRect/>
          </a:stretch>
        </p:blipFill>
        <p:spPr>
          <a:xfrm>
            <a:off x="6677248" y="5355151"/>
            <a:ext cx="609600" cy="609600"/>
          </a:xfrm>
          <a:prstGeom prst="rect">
            <a:avLst/>
          </a:prstGeom>
        </p:spPr>
      </p:pic>
      <p:pic>
        <p:nvPicPr>
          <p:cNvPr id="22" name="tour guide">
            <a:hlinkClick r:id="" action="ppaction://media"/>
            <a:extLst>
              <a:ext uri="{FF2B5EF4-FFF2-40B4-BE49-F238E27FC236}">
                <a16:creationId xmlns:a16="http://schemas.microsoft.com/office/drawing/2014/main" id="{5DB49563-AB0A-46B2-95D2-59CA51405520}"/>
              </a:ext>
            </a:extLst>
          </p:cNvPr>
          <p:cNvPicPr>
            <a:picLocks noChangeAspect="1"/>
          </p:cNvPicPr>
          <p:nvPr>
            <a:audioFile r:link="rId13"/>
            <p:extLst>
              <p:ext uri="{DAA4B4D4-6D71-4841-9C94-3DE7FCFB9230}">
                <p14:media xmlns:p14="http://schemas.microsoft.com/office/powerpoint/2010/main" r:embed="rId12"/>
              </p:ext>
            </p:extLst>
          </p:nvPr>
        </p:nvPicPr>
        <p:blipFill>
          <a:blip r:embed="rId16"/>
          <a:stretch>
            <a:fillRect/>
          </a:stretch>
        </p:blipFill>
        <p:spPr>
          <a:xfrm>
            <a:off x="6096000" y="537673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heel(1)">
                                      <p:cBhvr>
                                        <p:cTn id="7" dur="20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circle(in)">
                                      <p:cBhvr>
                                        <p:cTn id="12" dur="20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down)">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heel(1)">
                                      <p:cBhvr>
                                        <p:cTn id="22" dur="20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heel(1)">
                                      <p:cBhvr>
                                        <p:cTn id="27" dur="20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21" presetClass="entr" presetSubtype="1"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wheel(1)">
                                      <p:cBhvr>
                                        <p:cTn id="32"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3" fill="hold" display="0">
                  <p:stCondLst>
                    <p:cond delay="indefinite"/>
                  </p:stCondLst>
                  <p:endCondLst>
                    <p:cond evt="onStopAudio" delay="0">
                      <p:tgtEl>
                        <p:sldTgt/>
                      </p:tgtEl>
                    </p:cond>
                  </p:endCondLst>
                </p:cTn>
                <p:tgtEl>
                  <p:spTgt spid="3"/>
                </p:tgtEl>
              </p:cMediaNode>
            </p:audio>
            <p:audio>
              <p:cMediaNode vol="80000">
                <p:cTn id="34" fill="hold" display="0">
                  <p:stCondLst>
                    <p:cond delay="indefinite"/>
                  </p:stCondLst>
                  <p:endCondLst>
                    <p:cond evt="onStopAudio" delay="0">
                      <p:tgtEl>
                        <p:sldTgt/>
                      </p:tgtEl>
                    </p:cond>
                  </p:endCondLst>
                </p:cTn>
                <p:tgtEl>
                  <p:spTgt spid="4"/>
                </p:tgtEl>
              </p:cMediaNode>
            </p:audio>
            <p:audio>
              <p:cMediaNode vol="80000">
                <p:cTn id="35" fill="hold" display="0">
                  <p:stCondLst>
                    <p:cond delay="indefinite"/>
                  </p:stCondLst>
                  <p:endCondLst>
                    <p:cond evt="onStopAudio" delay="0">
                      <p:tgtEl>
                        <p:sldTgt/>
                      </p:tgtEl>
                    </p:cond>
                  </p:endCondLst>
                </p:cTn>
                <p:tgtEl>
                  <p:spTgt spid="5"/>
                </p:tgtEl>
              </p:cMediaNode>
            </p:audio>
            <p:audio>
              <p:cMediaNode vol="80000">
                <p:cTn id="36" fill="hold" display="0">
                  <p:stCondLst>
                    <p:cond delay="indefinite"/>
                  </p:stCondLst>
                  <p:endCondLst>
                    <p:cond evt="onStopAudio" delay="0">
                      <p:tgtEl>
                        <p:sldTgt/>
                      </p:tgtEl>
                    </p:cond>
                  </p:endCondLst>
                </p:cTn>
                <p:tgtEl>
                  <p:spTgt spid="6"/>
                </p:tgtEl>
              </p:cMediaNode>
            </p:audio>
            <p:audio>
              <p:cMediaNode vol="80000">
                <p:cTn id="37" fill="hold" display="0">
                  <p:stCondLst>
                    <p:cond delay="indefinite"/>
                  </p:stCondLst>
                  <p:endCondLst>
                    <p:cond evt="onStopAudio" delay="0">
                      <p:tgtEl>
                        <p:sldTgt/>
                      </p:tgtEl>
                    </p:cond>
                  </p:endCondLst>
                </p:cTn>
                <p:tgtEl>
                  <p:spTgt spid="7"/>
                </p:tgtEl>
              </p:cMediaNode>
            </p:audio>
            <p:audio>
              <p:cMediaNode vol="80000">
                <p:cTn id="38" fill="hold" display="0">
                  <p:stCondLst>
                    <p:cond delay="indefinite"/>
                  </p:stCondLst>
                  <p:endCondLst>
                    <p:cond evt="onStopAudio" delay="0">
                      <p:tgtEl>
                        <p:sldTgt/>
                      </p:tgtEl>
                    </p:cond>
                  </p:endCondLst>
                </p:cTn>
                <p:tgtEl>
                  <p:spTgt spid="8"/>
                </p:tgtEl>
              </p:cMediaNode>
            </p:audio>
            <p:audio>
              <p:cMediaNode vol="80000">
                <p:cTn id="39" fill="hold" display="0">
                  <p:stCondLst>
                    <p:cond delay="indefinite"/>
                  </p:stCondLst>
                  <p:endCondLst>
                    <p:cond evt="onStopAudio" delay="0">
                      <p:tgtEl>
                        <p:sldTgt/>
                      </p:tgtEl>
                    </p:cond>
                  </p:endCondLst>
                </p:cTn>
                <p:tgtEl>
                  <p:spTgt spid="15"/>
                </p:tgtEl>
              </p:cMediaNode>
            </p:audio>
            <p:audio>
              <p:cMediaNode vol="80000">
                <p:cTn id="40" fill="hold" display="0">
                  <p:stCondLst>
                    <p:cond delay="indefinite"/>
                  </p:stCondLst>
                  <p:endCondLst>
                    <p:cond evt="onStopAudio" delay="0">
                      <p:tgtEl>
                        <p:sldTgt/>
                      </p:tgtEl>
                    </p:cond>
                  </p:endCondLst>
                </p:cTn>
                <p:tgtEl>
                  <p:spTgt spid="28"/>
                </p:tgtEl>
              </p:cMediaNode>
            </p:audio>
            <p:audio>
              <p:cMediaNode vol="80000">
                <p:cTn id="41" fill="hold" display="0">
                  <p:stCondLst>
                    <p:cond delay="indefinite"/>
                  </p:stCondLst>
                  <p:endCondLst>
                    <p:cond evt="onStopAudio" delay="0">
                      <p:tgtEl>
                        <p:sldTgt/>
                      </p:tgtEl>
                    </p:cond>
                  </p:endCondLst>
                </p:cTn>
                <p:tgtEl>
                  <p:spTgt spid="30"/>
                </p:tgtEl>
              </p:cMediaNode>
            </p:audio>
            <p:audio>
              <p:cMediaNode vol="80000" showWhenStopped="0">
                <p:cTn id="42" fill="hold" display="0">
                  <p:stCondLst>
                    <p:cond delay="indefinite"/>
                  </p:stCondLst>
                  <p:endCondLst>
                    <p:cond evt="onStopAudio" delay="0">
                      <p:tgtEl>
                        <p:sldTgt/>
                      </p:tgtEl>
                    </p:cond>
                  </p:endCondLst>
                </p:cTn>
                <p:tgtEl>
                  <p:spTgt spid="16"/>
                </p:tgtEl>
              </p:cMediaNode>
            </p:audio>
            <p:audio>
              <p:cMediaNode vol="80000" showWhenStopped="0">
                <p:cTn id="43" fill="hold" display="0">
                  <p:stCondLst>
                    <p:cond delay="indefinite"/>
                  </p:stCondLst>
                  <p:endCondLst>
                    <p:cond evt="onStopAudio" delay="0">
                      <p:tgtEl>
                        <p:sldTgt/>
                      </p:tgtEl>
                    </p:cond>
                  </p:endCondLst>
                </p:cTn>
                <p:tgtEl>
                  <p:spTgt spid="17"/>
                </p:tgtEl>
              </p:cMediaNode>
            </p:audio>
            <p:audio>
              <p:cMediaNode vol="80000" showWhenStopped="0">
                <p:cTn id="44" fill="hold" display="0">
                  <p:stCondLst>
                    <p:cond delay="indefinite"/>
                  </p:stCondLst>
                  <p:endCondLst>
                    <p:cond evt="onStopAudio" delay="0">
                      <p:tgtEl>
                        <p:sldTgt/>
                      </p:tgtEl>
                    </p:cond>
                  </p:endCondLst>
                </p:cTn>
                <p:tgtEl>
                  <p:spTgt spid="18"/>
                </p:tgtEl>
              </p:cMediaNode>
            </p:audio>
            <p:audio>
              <p:cMediaNode vol="80000" showWhenStopped="0">
                <p:cTn id="45" fill="hold" display="0">
                  <p:stCondLst>
                    <p:cond delay="indefinite"/>
                  </p:stCondLst>
                  <p:endCondLst>
                    <p:cond evt="onStopAudio" delay="0">
                      <p:tgtEl>
                        <p:sldTgt/>
                      </p:tgtEl>
                    </p:cond>
                  </p:endCondLst>
                </p:cTn>
                <p:tgtEl>
                  <p:spTgt spid="19"/>
                </p:tgtEl>
              </p:cMediaNode>
            </p:audio>
            <p:audio>
              <p:cMediaNode vol="80000" showWhenStopped="0">
                <p:cTn id="46" fill="hold" display="0">
                  <p:stCondLst>
                    <p:cond delay="indefinite"/>
                  </p:stCondLst>
                  <p:endCondLst>
                    <p:cond evt="onStopAudio" delay="0">
                      <p:tgtEl>
                        <p:sldTgt/>
                      </p:tgtEl>
                    </p:cond>
                  </p:endCondLst>
                </p:cTn>
                <p:tgtEl>
                  <p:spTgt spid="20"/>
                </p:tgtEl>
              </p:cMediaNode>
            </p:audio>
            <p:audio>
              <p:cMediaNode vol="80000" showWhenStopped="0">
                <p:cTn id="47" fill="hold" display="0">
                  <p:stCondLst>
                    <p:cond delay="indefinite"/>
                  </p:stCondLst>
                  <p:endCondLst>
                    <p:cond evt="onStopAudio" delay="0">
                      <p:tgtEl>
                        <p:sldTgt/>
                      </p:tgtEl>
                    </p:cond>
                  </p:endCondLst>
                </p:cTn>
                <p:tgtEl>
                  <p:spTgt spid="22"/>
                </p:tgtEl>
              </p:cMediaNode>
            </p:audio>
            <p:seq concurrent="1" nextAc="seek">
              <p:cTn id="48" restart="whenNotActive" fill="hold" evtFilter="cancelBubble" nodeType="interactiveSeq">
                <p:stCondLst>
                  <p:cond evt="onClick" delay="0">
                    <p:tgtEl>
                      <p:spTgt spid="9"/>
                    </p:tgtEl>
                  </p:cond>
                </p:stCondLst>
                <p:endSync evt="end" delay="0">
                  <p:rtn val="all"/>
                </p:endSync>
                <p:childTnLst>
                  <p:par>
                    <p:cTn id="49" fill="hold">
                      <p:stCondLst>
                        <p:cond delay="0"/>
                      </p:stCondLst>
                      <p:childTnLst>
                        <p:par>
                          <p:cTn id="50" fill="hold">
                            <p:stCondLst>
                              <p:cond delay="0"/>
                            </p:stCondLst>
                            <p:childTnLst>
                              <p:par>
                                <p:cTn id="51" presetID="1" presetClass="mediacall" presetSubtype="0" fill="hold" nodeType="clickEffect">
                                  <p:stCondLst>
                                    <p:cond delay="0"/>
                                  </p:stCondLst>
                                  <p:childTnLst>
                                    <p:cmd type="call" cmd="playFrom(0.0)">
                                      <p:cBhvr>
                                        <p:cTn id="52" dur="2217" fill="hold"/>
                                        <p:tgtEl>
                                          <p:spTgt spid="16"/>
                                        </p:tgtEl>
                                      </p:cBhvr>
                                    </p:cmd>
                                  </p:childTnLst>
                                </p:cTn>
                              </p:par>
                            </p:childTnLst>
                          </p:cTn>
                        </p:par>
                      </p:childTnLst>
                    </p:cTn>
                  </p:par>
                </p:childTnLst>
              </p:cTn>
              <p:nextCondLst>
                <p:cond evt="onClick" delay="0">
                  <p:tgtEl>
                    <p:spTgt spid="9"/>
                  </p:tgtEl>
                </p:cond>
              </p:nextCondLst>
            </p:seq>
            <p:seq concurrent="1" nextAc="seek">
              <p:cTn id="53" restart="whenNotActive" fill="hold" evtFilter="cancelBubble" nodeType="interactiveSeq">
                <p:stCondLst>
                  <p:cond evt="onClick" delay="0">
                    <p:tgtEl>
                      <p:spTgt spid="12"/>
                    </p:tgtEl>
                  </p:cond>
                </p:stCondLst>
                <p:endSync evt="end" delay="0">
                  <p:rtn val="all"/>
                </p:endSync>
                <p:childTnLst>
                  <p:par>
                    <p:cTn id="54" fill="hold">
                      <p:stCondLst>
                        <p:cond delay="0"/>
                      </p:stCondLst>
                      <p:childTnLst>
                        <p:par>
                          <p:cTn id="55" fill="hold">
                            <p:stCondLst>
                              <p:cond delay="0"/>
                            </p:stCondLst>
                            <p:childTnLst>
                              <p:par>
                                <p:cTn id="56" presetID="1" presetClass="mediacall" presetSubtype="0" fill="hold" nodeType="clickEffect">
                                  <p:stCondLst>
                                    <p:cond delay="0"/>
                                  </p:stCondLst>
                                  <p:childTnLst>
                                    <p:cmd type="call" cmd="playFrom(0.0)">
                                      <p:cBhvr>
                                        <p:cTn id="57" dur="2060" fill="hold"/>
                                        <p:tgtEl>
                                          <p:spTgt spid="17"/>
                                        </p:tgtEl>
                                      </p:cBhvr>
                                    </p:cmd>
                                  </p:childTnLst>
                                </p:cTn>
                              </p:par>
                            </p:childTnLst>
                          </p:cTn>
                        </p:par>
                      </p:childTnLst>
                    </p:cTn>
                  </p:par>
                </p:childTnLst>
              </p:cTn>
              <p:nextCondLst>
                <p:cond evt="onClick" delay="0">
                  <p:tgtEl>
                    <p:spTgt spid="12"/>
                  </p:tgtEl>
                </p:cond>
              </p:nextCondLst>
            </p:seq>
            <p:seq concurrent="1" nextAc="seek">
              <p:cTn id="58" restart="whenNotActive" fill="hold" evtFilter="cancelBubble" nodeType="interactiveSeq">
                <p:stCondLst>
                  <p:cond evt="onClick" delay="0">
                    <p:tgtEl>
                      <p:spTgt spid="11"/>
                    </p:tgtEl>
                  </p:cond>
                </p:stCondLst>
                <p:endSync evt="end" delay="0">
                  <p:rtn val="all"/>
                </p:endSync>
                <p:childTnLst>
                  <p:par>
                    <p:cTn id="59" fill="hold">
                      <p:stCondLst>
                        <p:cond delay="0"/>
                      </p:stCondLst>
                      <p:childTnLst>
                        <p:par>
                          <p:cTn id="60" fill="hold">
                            <p:stCondLst>
                              <p:cond delay="0"/>
                            </p:stCondLst>
                            <p:childTnLst>
                              <p:par>
                                <p:cTn id="61" presetID="1" presetClass="mediacall" presetSubtype="0" fill="hold" nodeType="clickEffect">
                                  <p:stCondLst>
                                    <p:cond delay="0"/>
                                  </p:stCondLst>
                                  <p:childTnLst>
                                    <p:cmd type="call" cmd="playFrom(0.0)">
                                      <p:cBhvr>
                                        <p:cTn id="62" dur="2164" fill="hold"/>
                                        <p:tgtEl>
                                          <p:spTgt spid="18"/>
                                        </p:tgtEl>
                                      </p:cBhvr>
                                    </p:cmd>
                                  </p:childTnLst>
                                </p:cTn>
                              </p:par>
                            </p:childTnLst>
                          </p:cTn>
                        </p:par>
                      </p:childTnLst>
                    </p:cTn>
                  </p:par>
                </p:childTnLst>
              </p:cTn>
              <p:nextCondLst>
                <p:cond evt="onClick" delay="0">
                  <p:tgtEl>
                    <p:spTgt spid="11"/>
                  </p:tgtEl>
                </p:cond>
              </p:nextCondLst>
            </p:seq>
            <p:seq concurrent="1" nextAc="seek">
              <p:cTn id="63" restart="whenNotActive" fill="hold" evtFilter="cancelBubble" nodeType="interactiveSeq">
                <p:stCondLst>
                  <p:cond evt="onClick" delay="0">
                    <p:tgtEl>
                      <p:spTgt spid="10"/>
                    </p:tgtEl>
                  </p:cond>
                </p:stCondLst>
                <p:endSync evt="end" delay="0">
                  <p:rtn val="all"/>
                </p:endSync>
                <p:childTnLst>
                  <p:par>
                    <p:cTn id="64" fill="hold">
                      <p:stCondLst>
                        <p:cond delay="0"/>
                      </p:stCondLst>
                      <p:childTnLst>
                        <p:par>
                          <p:cTn id="65" fill="hold">
                            <p:stCondLst>
                              <p:cond delay="0"/>
                            </p:stCondLst>
                            <p:childTnLst>
                              <p:par>
                                <p:cTn id="66" presetID="1" presetClass="mediacall" presetSubtype="0" fill="hold" nodeType="clickEffect">
                                  <p:stCondLst>
                                    <p:cond delay="0"/>
                                  </p:stCondLst>
                                  <p:childTnLst>
                                    <p:cmd type="call" cmd="playFrom(0.0)">
                                      <p:cBhvr>
                                        <p:cTn id="67" dur="2060" fill="hold"/>
                                        <p:tgtEl>
                                          <p:spTgt spid="19"/>
                                        </p:tgtEl>
                                      </p:cBhvr>
                                    </p:cmd>
                                  </p:childTnLst>
                                </p:cTn>
                              </p:par>
                            </p:childTnLst>
                          </p:cTn>
                        </p:par>
                      </p:childTnLst>
                    </p:cTn>
                  </p:par>
                </p:childTnLst>
              </p:cTn>
              <p:nextCondLst>
                <p:cond evt="onClick" delay="0">
                  <p:tgtEl>
                    <p:spTgt spid="10"/>
                  </p:tgtEl>
                </p:cond>
              </p:nextCondLst>
            </p:seq>
            <p:seq concurrent="1" nextAc="seek">
              <p:cTn id="68" restart="whenNotActive" fill="hold" evtFilter="cancelBubble" nodeType="interactiveSeq">
                <p:stCondLst>
                  <p:cond evt="onClick" delay="0">
                    <p:tgtEl>
                      <p:spTgt spid="13"/>
                    </p:tgtEl>
                  </p:cond>
                </p:stCondLst>
                <p:endSync evt="end" delay="0">
                  <p:rtn val="all"/>
                </p:endSync>
                <p:childTnLst>
                  <p:par>
                    <p:cTn id="69" fill="hold">
                      <p:stCondLst>
                        <p:cond delay="0"/>
                      </p:stCondLst>
                      <p:childTnLst>
                        <p:par>
                          <p:cTn id="70" fill="hold">
                            <p:stCondLst>
                              <p:cond delay="0"/>
                            </p:stCondLst>
                            <p:childTnLst>
                              <p:par>
                                <p:cTn id="71" presetID="1" presetClass="mediacall" presetSubtype="0" fill="hold" nodeType="clickEffect">
                                  <p:stCondLst>
                                    <p:cond delay="0"/>
                                  </p:stCondLst>
                                  <p:childTnLst>
                                    <p:cmd type="call" cmd="playFrom(0.0)">
                                      <p:cBhvr>
                                        <p:cTn id="72" dur="2347" fill="hold"/>
                                        <p:tgtEl>
                                          <p:spTgt spid="20"/>
                                        </p:tgtEl>
                                      </p:cBhvr>
                                    </p:cmd>
                                  </p:childTnLst>
                                </p:cTn>
                              </p:par>
                            </p:childTnLst>
                          </p:cTn>
                        </p:par>
                      </p:childTnLst>
                    </p:cTn>
                  </p:par>
                </p:childTnLst>
              </p:cTn>
              <p:nextCondLst>
                <p:cond evt="onClick" delay="0">
                  <p:tgtEl>
                    <p:spTgt spid="13"/>
                  </p:tgtEl>
                </p:cond>
              </p:nextCondLst>
            </p:seq>
            <p:seq concurrent="1" nextAc="seek">
              <p:cTn id="73" restart="whenNotActive" fill="hold" evtFilter="cancelBubble" nodeType="interactiveSeq">
                <p:stCondLst>
                  <p:cond evt="onClick" delay="0">
                    <p:tgtEl>
                      <p:spTgt spid="14"/>
                    </p:tgtEl>
                  </p:cond>
                </p:stCondLst>
                <p:endSync evt="end" delay="0">
                  <p:rtn val="all"/>
                </p:endSync>
                <p:childTnLst>
                  <p:par>
                    <p:cTn id="74" fill="hold">
                      <p:stCondLst>
                        <p:cond delay="0"/>
                      </p:stCondLst>
                      <p:childTnLst>
                        <p:par>
                          <p:cTn id="75" fill="hold">
                            <p:stCondLst>
                              <p:cond delay="0"/>
                            </p:stCondLst>
                            <p:childTnLst>
                              <p:par>
                                <p:cTn id="76" presetID="1" presetClass="mediacall" presetSubtype="0" fill="hold" nodeType="clickEffect">
                                  <p:stCondLst>
                                    <p:cond delay="0"/>
                                  </p:stCondLst>
                                  <p:childTnLst>
                                    <p:cmd type="call" cmd="playFrom(0.0)">
                                      <p:cBhvr>
                                        <p:cTn id="77" dur="2112" fill="hold"/>
                                        <p:tgtEl>
                                          <p:spTgt spid="22"/>
                                        </p:tgtEl>
                                      </p:cBhvr>
                                    </p:cmd>
                                  </p:childTnLst>
                                </p:cTn>
                              </p:par>
                            </p:childTnLst>
                          </p:cTn>
                        </p:par>
                      </p:childTnLst>
                    </p:cTn>
                  </p:par>
                </p:childTnLst>
              </p:cTn>
              <p:nextCondLst>
                <p:cond evt="onClick" delay="0">
                  <p:tgtEl>
                    <p:spTgt spid="14"/>
                  </p:tgtEl>
                </p:cond>
              </p:nextCondLst>
            </p:seq>
          </p:childTnLst>
        </p:cTn>
      </p:par>
    </p:tnLst>
    <p:bldLst>
      <p:bldP spid="9" grpId="0" animBg="1"/>
      <p:bldP spid="10" grpId="0" animBg="1"/>
      <p:bldP spid="11" grpId="0" animBg="1"/>
      <p:bldP spid="12" grpId="0" animBg="1"/>
      <p:bldP spid="13" grpId="0" animBg="1"/>
      <p:bldP spid="14"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5209</TotalTime>
  <Words>2156</Words>
  <Application>Microsoft Office PowerPoint</Application>
  <PresentationFormat>Widescreen</PresentationFormat>
  <Paragraphs>256</Paragraphs>
  <Slides>34</Slides>
  <Notes>1</Notes>
  <HiddenSlides>0</HiddenSlides>
  <MMClips>15</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34</vt:i4>
      </vt:variant>
    </vt:vector>
  </HeadingPairs>
  <TitlesOfParts>
    <vt:vector size="39" baseType="lpstr">
      <vt:lpstr>Arial</vt:lpstr>
      <vt:lpstr>Calibri</vt:lpstr>
      <vt:lpstr>Calibri (body)</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Rieu Phan Van</cp:lastModifiedBy>
  <cp:revision>196</cp:revision>
  <dcterms:created xsi:type="dcterms:W3CDTF">2020-12-08T03:17:05Z</dcterms:created>
  <dcterms:modified xsi:type="dcterms:W3CDTF">2022-06-23T16:04:02Z</dcterms:modified>
</cp:coreProperties>
</file>