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5" r:id="rId3"/>
    <p:sldId id="267" r:id="rId4"/>
    <p:sldId id="269" r:id="rId5"/>
    <p:sldId id="302" r:id="rId6"/>
    <p:sldId id="301" r:id="rId7"/>
    <p:sldId id="303" r:id="rId8"/>
    <p:sldId id="304" r:id="rId9"/>
    <p:sldId id="273" r:id="rId10"/>
    <p:sldId id="305" r:id="rId11"/>
    <p:sldId id="307" r:id="rId12"/>
    <p:sldId id="308" r:id="rId13"/>
    <p:sldId id="364" r:id="rId14"/>
    <p:sldId id="365" r:id="rId15"/>
    <p:sldId id="366" r:id="rId16"/>
    <p:sldId id="275" r:id="rId17"/>
    <p:sldId id="367" r:id="rId18"/>
    <p:sldId id="368" r:id="rId19"/>
    <p:sldId id="369" r:id="rId20"/>
    <p:sldId id="370" r:id="rId21"/>
    <p:sldId id="371" r:id="rId22"/>
    <p:sldId id="276" r:id="rId23"/>
    <p:sldId id="372" r:id="rId24"/>
    <p:sldId id="373" r:id="rId25"/>
    <p:sldId id="294" r:id="rId26"/>
    <p:sldId id="295" r:id="rId27"/>
    <p:sldId id="374" r:id="rId28"/>
    <p:sldId id="296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17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9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82200" y="44183"/>
            <a:ext cx="188373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Review 1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873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</a:t>
            </a:r>
            <a:r>
              <a:rPr lang="en-US" sz="1800" b="1" dirty="0" smtClean="0">
                <a:solidFill>
                  <a:schemeClr val="tx1"/>
                </a:solidFill>
              </a:rPr>
              <a:t>6: Life</a:t>
            </a:r>
            <a:r>
              <a:rPr lang="en-US" sz="1800" b="1" baseline="0" dirty="0" smtClean="0">
                <a:solidFill>
                  <a:schemeClr val="tx1"/>
                </a:solidFill>
              </a:rPr>
              <a:t> on other planets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8" r:id="rId13"/>
    <p:sldLayoutId id="2147483670" r:id="rId14"/>
    <p:sldLayoutId id="2147483672" r:id="rId15"/>
    <p:sldLayoutId id="2147483673" r:id="rId16"/>
    <p:sldLayoutId id="2147483689" r:id="rId17"/>
    <p:sldLayoutId id="2147483690" r:id="rId18"/>
    <p:sldLayoutId id="2147483691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84B66-08B7-EEB8-25EB-E484DA317A1B}"/>
              </a:ext>
            </a:extLst>
          </p:cNvPr>
          <p:cNvSpPr txBox="1"/>
          <p:nvPr/>
        </p:nvSpPr>
        <p:spPr>
          <a:xfrm>
            <a:off x="5792189" y="3168317"/>
            <a:ext cx="614548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B050"/>
                </a:solidFill>
                <a:latin typeface="Calibri" panose="020F0502020204030204"/>
              </a:rPr>
              <a:t>REVIEW 1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98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CC1A4-7F88-7CEE-5906-F919FED9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11"/>
          <a:stretch/>
        </p:blipFill>
        <p:spPr>
          <a:xfrm>
            <a:off x="0" y="530941"/>
            <a:ext cx="2772162" cy="673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06EBA1-9ED6-9D90-0478-757F2DB80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4811"/>
            <a:ext cx="12192000" cy="1014435"/>
          </a:xfrm>
          <a:prstGeom prst="rect">
            <a:avLst/>
          </a:prstGeom>
        </p:spPr>
      </p:pic>
      <p:pic>
        <p:nvPicPr>
          <p:cNvPr id="6" name="CD2 TRACK 43">
            <a:hlinkClick r:id="" action="ppaction://media"/>
            <a:extLst>
              <a:ext uri="{FF2B5EF4-FFF2-40B4-BE49-F238E27FC236}">
                <a16:creationId xmlns:a16="http://schemas.microsoft.com/office/drawing/2014/main" id="{4978F4CB-EBDC-7D86-35F3-8D593F515E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1247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1317" y="461757"/>
            <a:ext cx="403482" cy="403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A9478-BF97-FC4A-875B-23E1F6118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162" y="2094657"/>
            <a:ext cx="6470161" cy="2210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076B7A-8CF5-8761-B6E8-91CEB860406B}"/>
              </a:ext>
            </a:extLst>
          </p:cNvPr>
          <p:cNvSpPr txBox="1"/>
          <p:nvPr/>
        </p:nvSpPr>
        <p:spPr>
          <a:xfrm>
            <a:off x="865239" y="2266430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Example: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3F0E4A-3B4F-8B66-69ED-273DECF3F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0894" y="4392949"/>
            <a:ext cx="7190525" cy="2369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317" y="6081874"/>
            <a:ext cx="619211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6EBA1-9ED6-9D90-0478-757F2DB80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8" y="461757"/>
            <a:ext cx="12015020" cy="999709"/>
          </a:xfrm>
          <a:prstGeom prst="rect">
            <a:avLst/>
          </a:prstGeom>
        </p:spPr>
      </p:pic>
      <p:pic>
        <p:nvPicPr>
          <p:cNvPr id="6" name="CD2 TRACK 43">
            <a:hlinkClick r:id="" action="ppaction://media"/>
            <a:extLst>
              <a:ext uri="{FF2B5EF4-FFF2-40B4-BE49-F238E27FC236}">
                <a16:creationId xmlns:a16="http://schemas.microsoft.com/office/drawing/2014/main" id="{4978F4CB-EBDC-7D86-35F3-8D593F515E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865" end="86983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7923" y="1662207"/>
            <a:ext cx="403482" cy="403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45AF1-A7C4-825A-6B21-84F21B4C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53"/>
          <a:stretch/>
        </p:blipFill>
        <p:spPr bwMode="auto">
          <a:xfrm>
            <a:off x="2334242" y="1584927"/>
            <a:ext cx="6720733" cy="2240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3591" y="3126610"/>
            <a:ext cx="619211" cy="604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57E170-9F84-0449-F193-63BEEBAB1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4242" y="3949337"/>
            <a:ext cx="6816961" cy="2372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79F663-535A-9578-478B-0DBEDC540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6573" y="5614481"/>
            <a:ext cx="619211" cy="6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6EBA1-9ED6-9D90-0478-757F2DB80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8" y="461757"/>
            <a:ext cx="12015020" cy="999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2060-71F8-EDBF-FFC3-4E78999FB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185" y="1547036"/>
            <a:ext cx="6519654" cy="2528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2142" y="3429000"/>
            <a:ext cx="619211" cy="604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BF712-6237-3935-D7AA-87C0C26E0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603" y="4033780"/>
            <a:ext cx="6614818" cy="2525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79F663-535A-9578-478B-0DBEDC540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8983" y="5940436"/>
            <a:ext cx="619211" cy="604780"/>
          </a:xfrm>
          <a:prstGeom prst="rect">
            <a:avLst/>
          </a:prstGeom>
        </p:spPr>
      </p:pic>
      <p:pic>
        <p:nvPicPr>
          <p:cNvPr id="8" name="CD2 TRACK 43">
            <a:hlinkClick r:id="" action="ppaction://media"/>
            <a:extLst>
              <a:ext uri="{FF2B5EF4-FFF2-40B4-BE49-F238E27FC236}">
                <a16:creationId xmlns:a16="http://schemas.microsoft.com/office/drawing/2014/main" id="{4978F4CB-EBDC-7D86-35F3-8D593F515E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208" end="414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7923" y="1662207"/>
            <a:ext cx="403482" cy="4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174659" y="613133"/>
            <a:ext cx="5739829" cy="4093428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0070C0"/>
                </a:solidFill>
              </a:rPr>
              <a:t>Example:</a:t>
            </a:r>
          </a:p>
          <a:p>
            <a:endParaRPr lang="en-US" sz="2600" i="1" dirty="0">
              <a:solidFill>
                <a:srgbClr val="0070C0"/>
              </a:solidFill>
            </a:endParaRPr>
          </a:p>
          <a:p>
            <a:r>
              <a:rPr lang="en-US" sz="2600" i="1" dirty="0">
                <a:solidFill>
                  <a:srgbClr val="0070C0"/>
                </a:solidFill>
              </a:rPr>
              <a:t>Alice: Hey, Paul.</a:t>
            </a:r>
            <a:br>
              <a:rPr lang="en-US" sz="2600" i="1" dirty="0">
                <a:solidFill>
                  <a:srgbClr val="0070C0"/>
                </a:solidFill>
              </a:rPr>
            </a:br>
            <a:r>
              <a:rPr lang="en-US" sz="2600" i="1" dirty="0">
                <a:solidFill>
                  <a:srgbClr val="0070C0"/>
                </a:solidFill>
              </a:rPr>
              <a:t>Paul: Are you OK, Alice? You look worried.</a:t>
            </a:r>
            <a:br>
              <a:rPr lang="en-US" sz="2600" i="1" dirty="0">
                <a:solidFill>
                  <a:srgbClr val="0070C0"/>
                </a:solidFill>
              </a:rPr>
            </a:br>
            <a:r>
              <a:rPr lang="en-US" sz="2600" i="1" dirty="0">
                <a:solidFill>
                  <a:srgbClr val="0070C0"/>
                </a:solidFill>
              </a:rPr>
              <a:t>Alice: I just saw something really strange.</a:t>
            </a:r>
            <a:br>
              <a:rPr lang="en-US" sz="2600" i="1" dirty="0">
                <a:solidFill>
                  <a:srgbClr val="0070C0"/>
                </a:solidFill>
              </a:rPr>
            </a:br>
            <a:r>
              <a:rPr lang="en-US" sz="2600" i="1" dirty="0">
                <a:solidFill>
                  <a:srgbClr val="0070C0"/>
                </a:solidFill>
              </a:rPr>
              <a:t>Paul: What happened?</a:t>
            </a:r>
            <a:br>
              <a:rPr lang="en-US" sz="2600" i="1" dirty="0">
                <a:solidFill>
                  <a:srgbClr val="0070C0"/>
                </a:solidFill>
              </a:rPr>
            </a:br>
            <a:r>
              <a:rPr lang="en-US" sz="2600" i="1" dirty="0">
                <a:solidFill>
                  <a:srgbClr val="0070C0"/>
                </a:solidFill>
              </a:rPr>
              <a:t>Alice: I was walking home when I saw a strange light in</a:t>
            </a:r>
            <a:br>
              <a:rPr lang="en-US" sz="2600" i="1" dirty="0">
                <a:solidFill>
                  <a:srgbClr val="0070C0"/>
                </a:solidFill>
              </a:rPr>
            </a:br>
            <a:r>
              <a:rPr lang="en-US" sz="2600" i="1" dirty="0">
                <a:solidFill>
                  <a:srgbClr val="0070C0"/>
                </a:solidFill>
              </a:rPr>
              <a:t>the sky.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B80BF-61DD-4F8A-B532-21A6FF74FCE5}"/>
              </a:ext>
            </a:extLst>
          </p:cNvPr>
          <p:cNvSpPr txBox="1"/>
          <p:nvPr/>
        </p:nvSpPr>
        <p:spPr>
          <a:xfrm>
            <a:off x="3807885" y="730971"/>
            <a:ext cx="1464906" cy="369332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0252D-B01F-88A7-077E-01935EB928A7}"/>
              </a:ext>
            </a:extLst>
          </p:cNvPr>
          <p:cNvSpPr/>
          <p:nvPr/>
        </p:nvSpPr>
        <p:spPr>
          <a:xfrm>
            <a:off x="6096000" y="613133"/>
            <a:ext cx="5921341" cy="4893647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1.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Narrator: Where does David think people will live in two hundred years?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David: That’s the end of my presentation about space travel. Thank you for listening. Do you have any questions?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Jenny: I have a question, David.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David: Um, yes, Jenny.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Jenny: Where do you think people will live in two hundred years?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David: Hmm. That’s a good question. I think that in two hundred years, people will live on space stations.</a:t>
            </a:r>
          </a:p>
        </p:txBody>
      </p:sp>
    </p:spTree>
    <p:extLst>
      <p:ext uri="{BB962C8B-B14F-4D97-AF65-F5344CB8AC3E}">
        <p14:creationId xmlns:p14="http://schemas.microsoft.com/office/powerpoint/2010/main" val="14304049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181511" y="853013"/>
            <a:ext cx="5914489" cy="3293209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2. </a:t>
            </a:r>
            <a:br>
              <a:rPr lang="en-US" sz="2600" b="0" i="1" dirty="0">
                <a:solidFill>
                  <a:srgbClr val="0070C0"/>
                </a:solidFill>
                <a:effectLst/>
              </a:rPr>
            </a:br>
            <a:r>
              <a:rPr lang="en-US" sz="2600" b="0" i="1" dirty="0">
                <a:solidFill>
                  <a:srgbClr val="0070C0"/>
                </a:solidFill>
                <a:effectLst/>
              </a:rPr>
              <a:t>Narrator: What won’t people be able to do on Mars?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Andy: I think I’d like to live on Mars.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Dorothy: Why would you like to live there?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Andy: Mars has beautiful mountains.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Dorothy: It doesn’t have any water, so people won’t be able to go swimming</a:t>
            </a:r>
            <a:endParaRPr lang="en-US" sz="2600" b="1" spc="-1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CD95A-7D14-DF98-9074-F022E30EB538}"/>
              </a:ext>
            </a:extLst>
          </p:cNvPr>
          <p:cNvSpPr/>
          <p:nvPr/>
        </p:nvSpPr>
        <p:spPr>
          <a:xfrm>
            <a:off x="6241312" y="853013"/>
            <a:ext cx="5769177" cy="4093428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4. </a:t>
            </a:r>
            <a:br>
              <a:rPr lang="en-US" sz="2600" b="0" i="1" dirty="0">
                <a:solidFill>
                  <a:srgbClr val="0070C0"/>
                </a:solidFill>
                <a:effectLst/>
              </a:rPr>
            </a:br>
            <a:r>
              <a:rPr lang="en-US" sz="2600" b="0" i="1" dirty="0">
                <a:solidFill>
                  <a:srgbClr val="0070C0"/>
                </a:solidFill>
                <a:effectLst/>
              </a:rPr>
              <a:t> Narrator: What did Alex see at the market?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Alex: John, guess what I just saw.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John: Hey, Alex. What did you see?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Alex: A flying saucer! I was shopping in the market when I saw a round object in the sky. I think it was a flying saucer.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John: Wow! Did you take a photo?</a:t>
            </a:r>
            <a:br>
              <a:rPr lang="en-US" sz="2600" b="0" i="1" dirty="0">
                <a:solidFill>
                  <a:srgbClr val="0070C0"/>
                </a:solidFill>
                <a:effectLst/>
              </a:rPr>
            </a:br>
            <a:endParaRPr lang="en-US" sz="2600" b="1" spc="-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589052" y="784221"/>
            <a:ext cx="5506948" cy="4893647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4. </a:t>
            </a:r>
            <a:br>
              <a:rPr lang="en-US" sz="2600" b="0" i="1" dirty="0">
                <a:solidFill>
                  <a:srgbClr val="0070C0"/>
                </a:solidFill>
                <a:effectLst/>
              </a:rPr>
            </a:br>
            <a:r>
              <a:rPr lang="en-US" sz="2600" b="0" i="1" dirty="0">
                <a:solidFill>
                  <a:srgbClr val="0070C0"/>
                </a:solidFill>
                <a:effectLst/>
              </a:rPr>
              <a:t>Narrator: Where does Lisa’s teacher think people will live in the future?</a:t>
            </a:r>
          </a:p>
          <a:p>
            <a:r>
              <a:rPr lang="en-US" sz="2600" i="1" spc="-100" dirty="0">
                <a:solidFill>
                  <a:srgbClr val="0070C0"/>
                </a:solidFill>
              </a:rPr>
              <a:t>Lisa: Mr. Keith?</a:t>
            </a:r>
          </a:p>
          <a:p>
            <a:r>
              <a:rPr lang="en-US" sz="2600" i="1" spc="-100" dirty="0">
                <a:solidFill>
                  <a:srgbClr val="0070C0"/>
                </a:solidFill>
              </a:rPr>
              <a:t>Mr. Keith: Yes, Lisa?</a:t>
            </a:r>
          </a:p>
          <a:p>
            <a:r>
              <a:rPr lang="en-US" sz="2600" i="1" spc="-100" dirty="0">
                <a:solidFill>
                  <a:srgbClr val="0070C0"/>
                </a:solidFill>
              </a:rPr>
              <a:t>Lisa: Where do you think people will live in the future?</a:t>
            </a:r>
          </a:p>
          <a:p>
            <a:r>
              <a:rPr lang="en-US" sz="2600" i="1" spc="-100" dirty="0">
                <a:solidFill>
                  <a:srgbClr val="0070C0"/>
                </a:solidFill>
              </a:rPr>
              <a:t>Mr. Keith: I think that people will stay on Earth in the future.</a:t>
            </a:r>
          </a:p>
          <a:p>
            <a:r>
              <a:rPr lang="en-US" sz="2600" i="1" spc="-100" dirty="0">
                <a:solidFill>
                  <a:srgbClr val="0070C0"/>
                </a:solidFill>
              </a:rPr>
              <a:t>Lisa: Really? Why?</a:t>
            </a:r>
          </a:p>
          <a:p>
            <a:r>
              <a:rPr lang="en-US" sz="2600" i="1" spc="-100" dirty="0">
                <a:solidFill>
                  <a:srgbClr val="0070C0"/>
                </a:solidFill>
              </a:rPr>
              <a:t>Mr. Keith: Earth is the only place with the perfect temperature and gravity for us.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8D8081-442C-A631-D887-DFC77F328C3E}"/>
              </a:ext>
            </a:extLst>
          </p:cNvPr>
          <p:cNvSpPr/>
          <p:nvPr/>
        </p:nvSpPr>
        <p:spPr>
          <a:xfrm>
            <a:off x="6326175" y="784220"/>
            <a:ext cx="5506948" cy="4493538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5. </a:t>
            </a:r>
            <a:br>
              <a:rPr lang="en-US" sz="2600" b="0" i="1" dirty="0">
                <a:solidFill>
                  <a:srgbClr val="0070C0"/>
                </a:solidFill>
                <a:effectLst/>
              </a:rPr>
            </a:br>
            <a:r>
              <a:rPr lang="en-US" sz="2600" b="0" i="1" dirty="0">
                <a:solidFill>
                  <a:srgbClr val="0070C0"/>
                </a:solidFill>
                <a:effectLst/>
              </a:rPr>
              <a:t>Narrator: Where did Ben see an alien?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Ben: Do you believe in aliens, Nick?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Nick: No, I don’t. Do you?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Ben: Yes, because I saw an alien last week.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Nick: Really? Where?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Ben: It was standing outside my window in the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middle of the night.</a:t>
            </a:r>
          </a:p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Nick: That sounds scary!</a:t>
            </a:r>
            <a:endParaRPr lang="en-US" sz="2600" i="1" spc="-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5339" cy="6860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2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2605C-3D5A-73DD-221E-FCF8A35E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98" y="314743"/>
            <a:ext cx="8268854" cy="619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F74833-0E6A-1A4D-2658-EC0CF7168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039" y="4797667"/>
            <a:ext cx="7129510" cy="1782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DF5BA-EBCE-F179-6571-3B9AC7FF8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4" y="806135"/>
            <a:ext cx="11907912" cy="3991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992F82-04DA-88CD-236B-93C995225AA6}"/>
              </a:ext>
            </a:extLst>
          </p:cNvPr>
          <p:cNvSpPr/>
          <p:nvPr/>
        </p:nvSpPr>
        <p:spPr>
          <a:xfrm>
            <a:off x="3059987" y="5899355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F55B822-A266-09F0-71B4-C209C4BEE172}"/>
              </a:ext>
            </a:extLst>
          </p:cNvPr>
          <p:cNvSpPr/>
          <p:nvPr/>
        </p:nvSpPr>
        <p:spPr>
          <a:xfrm>
            <a:off x="296574" y="2060333"/>
            <a:ext cx="952123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41B5841-4545-CB33-3E64-F73777747B21}"/>
              </a:ext>
            </a:extLst>
          </p:cNvPr>
          <p:cNvSpPr/>
          <p:nvPr/>
        </p:nvSpPr>
        <p:spPr>
          <a:xfrm>
            <a:off x="8186961" y="1711288"/>
            <a:ext cx="1812445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2605C-3D5A-73DD-221E-FCF8A35E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98" y="314743"/>
            <a:ext cx="8268854" cy="619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DF5BA-EBCE-F179-6571-3B9AC7FF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" y="806135"/>
            <a:ext cx="11907912" cy="3991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06FB7F-256C-3BDB-1948-B4B242649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621" y="4799939"/>
            <a:ext cx="7030431" cy="17433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992F82-04DA-88CD-236B-93C995225AA6}"/>
              </a:ext>
            </a:extLst>
          </p:cNvPr>
          <p:cNvSpPr/>
          <p:nvPr/>
        </p:nvSpPr>
        <p:spPr>
          <a:xfrm>
            <a:off x="3076729" y="5671598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2F224E3-E9C0-361E-0F88-59617536997F}"/>
              </a:ext>
            </a:extLst>
          </p:cNvPr>
          <p:cNvSpPr/>
          <p:nvPr/>
        </p:nvSpPr>
        <p:spPr>
          <a:xfrm>
            <a:off x="5733813" y="2445493"/>
            <a:ext cx="2407297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0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2605C-3D5A-73DD-221E-FCF8A35E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98" y="314743"/>
            <a:ext cx="8268854" cy="619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DF5BA-EBCE-F179-6571-3B9AC7FF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" y="806135"/>
            <a:ext cx="11907912" cy="3991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E7594-A301-09ED-EEAC-322B5B9ED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812" y="4933307"/>
            <a:ext cx="5020376" cy="147658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992F82-04DA-88CD-236B-93C995225AA6}"/>
              </a:ext>
            </a:extLst>
          </p:cNvPr>
          <p:cNvSpPr/>
          <p:nvPr/>
        </p:nvSpPr>
        <p:spPr>
          <a:xfrm>
            <a:off x="4010794" y="5386461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C3B89E-DDEF-70AE-E034-ADBF8D05B2A0}"/>
              </a:ext>
            </a:extLst>
          </p:cNvPr>
          <p:cNvSpPr/>
          <p:nvPr/>
        </p:nvSpPr>
        <p:spPr>
          <a:xfrm>
            <a:off x="4317968" y="2801901"/>
            <a:ext cx="3056226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62174" y="160540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162174" y="355194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168391" y="452278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180834" y="558958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149729" y="253069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149729" y="59459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21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2605C-3D5A-73DD-221E-FCF8A35E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98" y="314743"/>
            <a:ext cx="8268854" cy="619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DF5BA-EBCE-F179-6571-3B9AC7FF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" y="806135"/>
            <a:ext cx="11907912" cy="3991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630E82-96A5-CC02-1EFA-EB8E67E14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694" y="4833998"/>
            <a:ext cx="6468378" cy="144800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992F82-04DA-88CD-236B-93C995225AA6}"/>
              </a:ext>
            </a:extLst>
          </p:cNvPr>
          <p:cNvSpPr/>
          <p:nvPr/>
        </p:nvSpPr>
        <p:spPr>
          <a:xfrm>
            <a:off x="3529013" y="5899595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4A81F6-AA70-1175-A67E-0ED3FBCBE0ED}"/>
              </a:ext>
            </a:extLst>
          </p:cNvPr>
          <p:cNvSpPr/>
          <p:nvPr/>
        </p:nvSpPr>
        <p:spPr>
          <a:xfrm>
            <a:off x="2852961" y="3997288"/>
            <a:ext cx="3420020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2605C-3D5A-73DD-221E-FCF8A35E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98" y="314743"/>
            <a:ext cx="8268854" cy="619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DF5BA-EBCE-F179-6571-3B9AC7FF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" y="806135"/>
            <a:ext cx="11907912" cy="3991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4B07C-46E2-3542-8C36-C03434AD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657" y="4852180"/>
            <a:ext cx="7087589" cy="172426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992F82-04DA-88CD-236B-93C995225AA6}"/>
              </a:ext>
            </a:extLst>
          </p:cNvPr>
          <p:cNvSpPr/>
          <p:nvPr/>
        </p:nvSpPr>
        <p:spPr>
          <a:xfrm>
            <a:off x="3490452" y="5348051"/>
            <a:ext cx="422787" cy="29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7E0D6D-091F-96CE-9587-74170A9DC4F7}"/>
              </a:ext>
            </a:extLst>
          </p:cNvPr>
          <p:cNvSpPr/>
          <p:nvPr/>
        </p:nvSpPr>
        <p:spPr>
          <a:xfrm>
            <a:off x="3629709" y="4394086"/>
            <a:ext cx="4727709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-28045" y="0"/>
            <a:ext cx="9553046" cy="6880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0A8AAA-E719-268B-9859-D69A5BEC9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718513"/>
              </p:ext>
            </p:extLst>
          </p:nvPr>
        </p:nvGraphicFramePr>
        <p:xfrm>
          <a:off x="609763" y="2148840"/>
          <a:ext cx="10540017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10540017">
                  <a:extLst>
                    <a:ext uri="{9D8B030D-6E8A-4147-A177-3AD203B41FA5}">
                      <a16:colId xmlns:a16="http://schemas.microsoft.com/office/drawing/2014/main" val="6720566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People reported more than 90,000 UFO sightings in __________.</a:t>
                      </a:r>
                      <a:b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Most of the time, these UFOs were everyday things like __________ or balloons.</a:t>
                      </a:r>
                      <a:b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In New Jersey, people saw __________ in the sky at night.</a:t>
                      </a:r>
                      <a:b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In __________, someone saw another UFO at an airport in Chicago.</a:t>
                      </a:r>
                      <a:b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The UFO stayed above the airport for about __________.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76865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86DDC7C-18CA-9284-E716-9AC72C48F922}"/>
              </a:ext>
            </a:extLst>
          </p:cNvPr>
          <p:cNvSpPr/>
          <p:nvPr/>
        </p:nvSpPr>
        <p:spPr>
          <a:xfrm>
            <a:off x="214604" y="1564065"/>
            <a:ext cx="10694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Listen to part of a presentation about UFOs. Fill in the blanks. </a:t>
            </a:r>
            <a:endParaRPr lang="en-US" sz="3200" dirty="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84142-1A8A-6BE9-51CF-47AC2C8E6E9D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36</a:t>
            </a:r>
          </a:p>
        </p:txBody>
      </p:sp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74400F5B-348B-A0F2-8949-5001CCA2A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278" y="697131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E80EBB-7441-76E5-3E12-BF0E763CB28E}"/>
              </a:ext>
            </a:extLst>
          </p:cNvPr>
          <p:cNvSpPr txBox="1"/>
          <p:nvPr/>
        </p:nvSpPr>
        <p:spPr>
          <a:xfrm>
            <a:off x="8613157" y="2081729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the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71121-049F-A61B-B21F-7A9906FDA3FD}"/>
              </a:ext>
            </a:extLst>
          </p:cNvPr>
          <p:cNvSpPr txBox="1"/>
          <p:nvPr/>
        </p:nvSpPr>
        <p:spPr>
          <a:xfrm>
            <a:off x="9031029" y="2519266"/>
            <a:ext cx="142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airplane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D471D-78CA-6292-F8B2-634F05C0C7AD}"/>
              </a:ext>
            </a:extLst>
          </p:cNvPr>
          <p:cNvSpPr txBox="1"/>
          <p:nvPr/>
        </p:nvSpPr>
        <p:spPr>
          <a:xfrm>
            <a:off x="4695003" y="3360176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strange lights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07B0B-7591-DF27-21CF-DA04C1264021}"/>
              </a:ext>
            </a:extLst>
          </p:cNvPr>
          <p:cNvSpPr txBox="1"/>
          <p:nvPr/>
        </p:nvSpPr>
        <p:spPr>
          <a:xfrm>
            <a:off x="1431296" y="3817374"/>
            <a:ext cx="136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2006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5842B-002A-652F-8D0F-3C258BED3A32}"/>
              </a:ext>
            </a:extLst>
          </p:cNvPr>
          <p:cNvSpPr txBox="1"/>
          <p:nvPr/>
        </p:nvSpPr>
        <p:spPr>
          <a:xfrm>
            <a:off x="7260620" y="4253822"/>
            <a:ext cx="1971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five minutes</a:t>
            </a:r>
          </a:p>
        </p:txBody>
      </p:sp>
    </p:spTree>
    <p:extLst>
      <p:ext uri="{BB962C8B-B14F-4D97-AF65-F5344CB8AC3E}">
        <p14:creationId xmlns:p14="http://schemas.microsoft.com/office/powerpoint/2010/main" val="35196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3B80BF-61DD-4F8A-B532-21A6FF74FCE5}"/>
              </a:ext>
            </a:extLst>
          </p:cNvPr>
          <p:cNvSpPr txBox="1"/>
          <p:nvPr/>
        </p:nvSpPr>
        <p:spPr>
          <a:xfrm>
            <a:off x="319170" y="941987"/>
            <a:ext cx="1464906" cy="369332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0252D-B01F-88A7-077E-01935EB928A7}"/>
              </a:ext>
            </a:extLst>
          </p:cNvPr>
          <p:cNvSpPr/>
          <p:nvPr/>
        </p:nvSpPr>
        <p:spPr>
          <a:xfrm>
            <a:off x="254976" y="1465833"/>
            <a:ext cx="11473962" cy="4154984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0" i="1" dirty="0">
                <a:solidFill>
                  <a:srgbClr val="0070C0"/>
                </a:solidFill>
                <a:effectLst/>
              </a:rPr>
              <a:t> Hi, everyone. Thanks for coming to my presentation.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Today, I'm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going to talk to you about UFOs and flying saucers. In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the USA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, there have been more than ninety thousand reports</a:t>
            </a:r>
          </a:p>
          <a:p>
            <a:pPr algn="just"/>
            <a:r>
              <a:rPr lang="en-US" sz="2400" b="0" i="1" dirty="0">
                <a:solidFill>
                  <a:srgbClr val="0070C0"/>
                </a:solidFill>
                <a:effectLst/>
              </a:rPr>
              <a:t>of UFO sightings since 1974! I think most of these were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just normal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things, like airplanes or balloons. However,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there were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some that nobody could explain. In New Jersey in 2001,</a:t>
            </a:r>
          </a:p>
          <a:p>
            <a:pPr algn="just"/>
            <a:r>
              <a:rPr lang="en-US" sz="2400" b="0" i="1" dirty="0">
                <a:solidFill>
                  <a:srgbClr val="0070C0"/>
                </a:solidFill>
                <a:effectLst/>
              </a:rPr>
              <a:t>people were driving home from work at night when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they saw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strange lights in the sky. There were no airplanes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flying in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the area at that time. There was another sighting in 2006,</a:t>
            </a:r>
          </a:p>
          <a:p>
            <a:pPr algn="just"/>
            <a:r>
              <a:rPr lang="en-US" sz="2400" b="0" i="1" dirty="0">
                <a:solidFill>
                  <a:srgbClr val="0070C0"/>
                </a:solidFill>
                <a:effectLst/>
              </a:rPr>
              <a:t>at O'Hare International Airport in Chicago. An airplane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was getting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ready to take off when a worker saw a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disk-shaped UFO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. It was in the air above the airport. It stayed there for</a:t>
            </a:r>
          </a:p>
          <a:p>
            <a:pPr algn="just"/>
            <a:r>
              <a:rPr lang="en-US" sz="2400" b="0" i="1" dirty="0">
                <a:solidFill>
                  <a:srgbClr val="0070C0"/>
                </a:solidFill>
                <a:effectLst/>
              </a:rPr>
              <a:t>about five minutes. Then, it flew upwards very quickly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and disappeared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. Nobody knows what it was. Finally, I'll tell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you what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happened to me and my brother last summer. We</a:t>
            </a:r>
          </a:p>
          <a:p>
            <a:pPr algn="just"/>
            <a:r>
              <a:rPr lang="en-US" sz="2400" b="0" i="1" dirty="0">
                <a:solidFill>
                  <a:srgbClr val="0070C0"/>
                </a:solidFill>
                <a:effectLst/>
              </a:rPr>
              <a:t>were playing soccer in the park at night...</a:t>
            </a:r>
          </a:p>
        </p:txBody>
      </p:sp>
    </p:spTree>
    <p:extLst>
      <p:ext uri="{BB962C8B-B14F-4D97-AF65-F5344CB8AC3E}">
        <p14:creationId xmlns:p14="http://schemas.microsoft.com/office/powerpoint/2010/main" val="26682817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347" y="555253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</a:rPr>
              <a:t>Reading the blog post and answer the questions.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858DF-1631-93EC-2B2E-69796CDBA0C8}"/>
              </a:ext>
            </a:extLst>
          </p:cNvPr>
          <p:cNvSpPr/>
          <p:nvPr/>
        </p:nvSpPr>
        <p:spPr>
          <a:xfrm>
            <a:off x="214604" y="2836257"/>
            <a:ext cx="11844874" cy="34664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3600" i="1" dirty="0">
              <a:solidFill>
                <a:srgbClr val="C00000"/>
              </a:solidFill>
            </a:endParaRPr>
          </a:p>
        </p:txBody>
      </p:sp>
      <p:pic>
        <p:nvPicPr>
          <p:cNvPr id="3082" name="Picture 12">
            <a:extLst>
              <a:ext uri="{FF2B5EF4-FFF2-40B4-BE49-F238E27FC236}">
                <a16:creationId xmlns:a16="http://schemas.microsoft.com/office/drawing/2014/main" id="{C567E2E6-E97B-B024-647A-6E34B1F8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3" y="1480698"/>
            <a:ext cx="6936046" cy="8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8F84BEB4-BFC3-3163-5C29-F37C11AA7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59" y="2434664"/>
            <a:ext cx="1164275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 will never forget the day I met an alien.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 was ten years old. I was with my friend Jonathan. We were climbing trees in the forest near my home.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 was sitting near the top of a tree when I saw a large, green face next to me. It had huge, black eyes, and a tiny mouth. It was looking at me and making strange noises.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 think it was trying to tell me something, but I couldn’t understand its language. I was terrified, but I couldn’t move my body. The alien spoke for about a minute. Then, I saw a strange light and closed my eyes.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4095" y="342837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</a:rPr>
              <a:t>Reading the blog post and answer the questions.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36</a:t>
            </a:r>
          </a:p>
        </p:txBody>
      </p:sp>
      <p:pic>
        <p:nvPicPr>
          <p:cNvPr id="3082" name="Picture 12">
            <a:extLst>
              <a:ext uri="{FF2B5EF4-FFF2-40B4-BE49-F238E27FC236}">
                <a16:creationId xmlns:a16="http://schemas.microsoft.com/office/drawing/2014/main" id="{C567E2E6-E97B-B024-647A-6E34B1F8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22" y="959071"/>
            <a:ext cx="6936046" cy="8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8F84BEB4-BFC3-3163-5C29-F37C11AA7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07" y="1903376"/>
            <a:ext cx="11642759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 will never forget the day I met an alien. 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 was ten years old. I was with my friend Jonathan. We were climbing trees in the forest near my home.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 was sitting near the top of a tree when I saw a large, green face next to me. It had huge, black eyes, and a tiny mouth. It was looking at me and making strange noises.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 think it was trying to tell me something, but I couldn’t understand its language. I was terrified, but I couldn’t move my body. The alien spoke for about a minute. Then, I saw a strange light and closed my eyes.</a:t>
            </a:r>
            <a:endParaRPr lang="en-US" alt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F67E0-F807-8681-CA2D-CDF26639765F}"/>
              </a:ext>
            </a:extLst>
          </p:cNvPr>
          <p:cNvSpPr txBox="1"/>
          <p:nvPr/>
        </p:nvSpPr>
        <p:spPr>
          <a:xfrm>
            <a:off x="563217" y="4880900"/>
            <a:ext cx="105818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Questions: </a:t>
            </a:r>
            <a:r>
              <a:rPr lang="en-US" sz="28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How old was Mike in this story? </a:t>
            </a:r>
            <a:br>
              <a:rPr lang="en-US" sz="28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2. Where were Mike and Jonathan playing? </a:t>
            </a:r>
            <a:br>
              <a:rPr lang="en-US" sz="28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3. How did Mike feel when the alien was speaking to him? </a:t>
            </a:r>
            <a:endParaRPr lang="en-US" sz="28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5F23E-2894-FB76-22B6-0A9B6DC765A2}"/>
              </a:ext>
            </a:extLst>
          </p:cNvPr>
          <p:cNvSpPr txBox="1"/>
          <p:nvPr/>
        </p:nvSpPr>
        <p:spPr>
          <a:xfrm>
            <a:off x="6501491" y="4850793"/>
            <a:ext cx="3676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ten years 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CFF30-3ED3-2836-2AD4-45F6444B1073}"/>
              </a:ext>
            </a:extLst>
          </p:cNvPr>
          <p:cNvSpPr txBox="1"/>
          <p:nvPr/>
        </p:nvSpPr>
        <p:spPr>
          <a:xfrm>
            <a:off x="7904243" y="5314651"/>
            <a:ext cx="3676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in the forest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2BECC-D329-1CDC-3D81-577D5A2CFFAF}"/>
              </a:ext>
            </a:extLst>
          </p:cNvPr>
          <p:cNvSpPr txBox="1"/>
          <p:nvPr/>
        </p:nvSpPr>
        <p:spPr>
          <a:xfrm>
            <a:off x="9524661" y="5678938"/>
            <a:ext cx="3676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terrified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24A1440-5E6A-A48F-910B-7DF3A2B52DD3}"/>
              </a:ext>
            </a:extLst>
          </p:cNvPr>
          <p:cNvSpPr/>
          <p:nvPr/>
        </p:nvSpPr>
        <p:spPr>
          <a:xfrm>
            <a:off x="215367" y="4152325"/>
            <a:ext cx="1099590" cy="4378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29544EEA-FD4A-63E7-9921-0E50E4A487CD}"/>
              </a:ext>
            </a:extLst>
          </p:cNvPr>
          <p:cNvSpPr/>
          <p:nvPr/>
        </p:nvSpPr>
        <p:spPr>
          <a:xfrm>
            <a:off x="9524661" y="2351026"/>
            <a:ext cx="1620417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A9B5C621-6FB4-1370-4A1B-3A17FCA171C3}"/>
              </a:ext>
            </a:extLst>
          </p:cNvPr>
          <p:cNvSpPr/>
          <p:nvPr/>
        </p:nvSpPr>
        <p:spPr>
          <a:xfrm>
            <a:off x="937996" y="2351027"/>
            <a:ext cx="1620417" cy="4144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6" grpId="0"/>
      <p:bldP spid="7" grpId="0"/>
      <p:bldP spid="9" grpId="0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4668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lesson: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91855"/>
            <a:ext cx="11706548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0070C0"/>
                </a:solidFill>
              </a:rPr>
              <a:t>Review: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Grammar of Unit 6: Future Simple, Past Continuous and Past Simple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Vocabulary of Unit 6: Words of the topic “life on other planets”: (Earth, Mars, Venus, oxygen, space station, gravity, temperature, appear, disappear, disk-shaped, flying saucer, huge, tiny, strange, terrified, UFO).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Listening and Reading Practice to review the topic “Life on other planets”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4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-review vocabularies and grammar points in Unit 6.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listening, reading, and speaking skills.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test taking skills.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Review vocabulary, grammar and language skills of unit 6.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Do the exercises in WB: Unit 6 Review - Part 1 (page 55).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Prepare: Review – SB (page 99)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BCAFF-FA58-6A18-966B-1AA4320DE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72" y="2049395"/>
            <a:ext cx="8107802" cy="1540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826BEA-84F2-7C4D-3235-3C1F7192FAC9}"/>
              </a:ext>
            </a:extLst>
          </p:cNvPr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sentences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464C7-526D-5C58-1403-BEE283D2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555" y="4035600"/>
            <a:ext cx="7551493" cy="13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364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3B1D2C-8CC9-4545-5CBE-4460190C73FD}"/>
              </a:ext>
            </a:extLst>
          </p:cNvPr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sentences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1FB4D-EE3D-7DCB-350B-A3C7F9AF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098"/>
            <a:ext cx="12192000" cy="1317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5DBD3-2DE6-C623-47FF-708AC509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329" y="2080728"/>
            <a:ext cx="12192000" cy="14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65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8615A0-F1D4-3399-10AF-D9F36E23D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9882"/>
            <a:ext cx="12192000" cy="11651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A35D56-8B7C-F72F-910E-85548051F9B5}"/>
              </a:ext>
            </a:extLst>
          </p:cNvPr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sentences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BE592-F0A5-C44B-E9E0-89602F863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0" y="2021062"/>
            <a:ext cx="11962748" cy="12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959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A35D56-8B7C-F72F-910E-85548051F9B5}"/>
              </a:ext>
            </a:extLst>
          </p:cNvPr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sentences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F8036-7BEE-2631-1CC0-85477A49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2039299"/>
            <a:ext cx="11054568" cy="1270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6C68B3-24F5-60AD-C22F-D9CA7753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33" y="4410348"/>
            <a:ext cx="9315006" cy="92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264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1347721" y="808892"/>
            <a:ext cx="7431190" cy="5424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863</Words>
  <Application>Microsoft Office PowerPoint</Application>
  <PresentationFormat>Widescreen</PresentationFormat>
  <Paragraphs>109</Paragraphs>
  <Slides>31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22</cp:revision>
  <dcterms:created xsi:type="dcterms:W3CDTF">2023-02-01T04:45:54Z</dcterms:created>
  <dcterms:modified xsi:type="dcterms:W3CDTF">2023-03-28T05:47:46Z</dcterms:modified>
</cp:coreProperties>
</file>